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8" r:id="rId1"/>
    <p:sldMasterId id="2147483769" r:id="rId2"/>
    <p:sldMasterId id="2147483770" r:id="rId3"/>
    <p:sldMasterId id="2147483771" r:id="rId4"/>
    <p:sldMasterId id="2147483772" r:id="rId5"/>
    <p:sldMasterId id="2147483773" r:id="rId6"/>
    <p:sldMasterId id="2147483774" r:id="rId7"/>
    <p:sldMasterId id="2147483775" r:id="rId8"/>
    <p:sldMasterId id="2147483776" r:id="rId9"/>
    <p:sldMasterId id="2147483777" r:id="rId10"/>
    <p:sldMasterId id="2147483778" r:id="rId11"/>
    <p:sldMasterId id="2147483779" r:id="rId12"/>
    <p:sldMasterId id="2147483780" r:id="rId13"/>
  </p:sldMasterIdLst>
  <p:notesMasterIdLst>
    <p:notesMasterId r:id="rId51"/>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Lst>
  <p:sldSz cx="9144000" cy="6858000" type="screen4x3"/>
  <p:notesSz cx="6742113" cy="9872663"/>
  <p:embeddedFontLst>
    <p:embeddedFont>
      <p:font typeface="Tahoma" pitchFamily="34" charset="0"/>
      <p:regular r:id="rId52"/>
      <p:bold r:id="rId53"/>
    </p:embeddedFont>
    <p:embeddedFont>
      <p:font typeface="Trebuchet MS" pitchFamily="34" charset="0"/>
      <p:regular r:id="rId54"/>
      <p:bold r:id="rId55"/>
      <p:italic r:id="rId56"/>
      <p:boldItalic r:id="rId57"/>
    </p:embeddedFont>
    <p:embeddedFont>
      <p:font typeface="Georgia" pitchFamily="18" charset="0"/>
      <p:regular r:id="rId58"/>
      <p:bold r:id="rId59"/>
      <p:italic r:id="rId60"/>
      <p:boldItalic r:id="rId61"/>
    </p:embeddedFont>
    <p:embeddedFont>
      <p:font typeface="Verdana" pitchFamily="34" charset="0"/>
      <p:regular r:id="rId62"/>
      <p:bold r:id="rId63"/>
      <p:italic r:id="rId64"/>
      <p:boldItalic r:id="rId65"/>
    </p:embeddedFont>
    <p:embeddedFont>
      <p:font typeface="Garamond" pitchFamily="18" charset="0"/>
      <p:regular r:id="rId66"/>
      <p:bold r:id="rId67"/>
      <p:italic r:id="rId68"/>
    </p:embeddedFont>
    <p:embeddedFont>
      <p:font typeface="Arial Black" pitchFamily="34" charset="0"/>
      <p:bold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Master" Target="slideMasters/slideMaster8.xml"/><Relationship Id="rId51" Type="http://schemas.openxmlformats.org/officeDocument/2006/relationships/notesMaster" Target="notesMasters/notesMaster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4200" y="4689500"/>
            <a:ext cx="5393675" cy="4442675"/>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1: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27" name="Google Shape;927;p1: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10: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81" name="Google Shape;981;p10: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11: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87" name="Google Shape;987;p11: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12: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93" name="Google Shape;993;p12: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13: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99" name="Google Shape;999;p13: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14: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14" name="Google Shape;1014;p14: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15: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24" name="Google Shape;1024;p15: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6: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30" name="Google Shape;1030;p16: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17: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36" name="Google Shape;1036;p17: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p18: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42" name="Google Shape;1042;p18: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19: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48" name="Google Shape;1048;p19: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2: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33" name="Google Shape;933;p2: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20: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54" name="Google Shape;1054;p20: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21: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60" name="Google Shape;1060;p21: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22: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66" name="Google Shape;1066;p22: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23: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72" name="Google Shape;1072;p23: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24: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78" name="Google Shape;1078;p24: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25: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4" name="Google Shape;1084;p25: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26: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90" name="Google Shape;1090;p26: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27: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96" name="Google Shape;1096;p27: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8: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02" name="Google Shape;1102;p28: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29: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08" name="Google Shape;1108;p29: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3: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39" name="Google Shape;939;p3: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p30: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14" name="Google Shape;1114;p30: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31: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20" name="Google Shape;1120;p31: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32: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26" name="Google Shape;1126;p32: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33: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32" name="Google Shape;1132;p33: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34: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38" name="Google Shape;1138;p34: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35: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44" name="Google Shape;1144;p35: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36: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50" name="Google Shape;1150;p36: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37: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56" name="Google Shape;1156;p37: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4: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45" name="Google Shape;945;p4: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5: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1" name="Google Shape;951;p5: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6: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7" name="Google Shape;957;p6: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7: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63" name="Google Shape;963;p7: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8: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69" name="Google Shape;969;p8: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9:notes"/>
          <p:cNvSpPr txBox="1">
            <a:spLocks noGrp="1"/>
          </p:cNvSpPr>
          <p:nvPr>
            <p:ph type="body" idx="1"/>
          </p:nvPr>
        </p:nvSpPr>
        <p:spPr>
          <a:xfrm>
            <a:off x="674200" y="4689500"/>
            <a:ext cx="5393675" cy="44426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75" name="Google Shape;975;p9:notes"/>
          <p:cNvSpPr>
            <a:spLocks noGrp="1" noRot="1" noChangeAspect="1"/>
          </p:cNvSpPr>
          <p:nvPr>
            <p:ph type="sldImg" idx="2"/>
          </p:nvPr>
        </p:nvSpPr>
        <p:spPr>
          <a:xfrm>
            <a:off x="1123900" y="740425"/>
            <a:ext cx="4494950" cy="37022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1997075"/>
            <a:ext cx="7772400" cy="1431925"/>
          </a:xfrm>
          <a:prstGeom prst="rect">
            <a:avLst/>
          </a:prstGeom>
          <a:noFill/>
          <a:ln>
            <a:noFill/>
          </a:ln>
        </p:spPr>
        <p:txBody>
          <a:bodyPr spcFirstLastPara="1" wrap="square" lIns="91425" tIns="45700" rIns="91425" bIns="45700" anchor="b" anchorCtr="1"/>
          <a:lstStyle>
            <a:lvl1pPr marR="0" lvl="0" algn="ctr"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14" name="Google Shape;14;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hlink"/>
              </a:buClr>
              <a:buSzPts val="3840"/>
              <a:buFont typeface="Tahoma"/>
              <a:buNone/>
              <a:defRPr sz="3200" b="0" i="0" u="none" strike="noStrike" cap="none">
                <a:solidFill>
                  <a:schemeClr val="lt1"/>
                </a:solidFill>
                <a:latin typeface="Tahoma"/>
                <a:ea typeface="Tahoma"/>
                <a:cs typeface="Tahoma"/>
                <a:sym typeface="Tahoma"/>
              </a:defRPr>
            </a:lvl1pPr>
            <a:lvl2pPr marR="0" lvl="1"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R="0" lvl="2"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R="0" lvl="3"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R="0" lvl="4"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R="0" lvl="5"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R="0" lvl="6"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R="0" lvl="7"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R="0" lvl="8"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5" name="Google Shape;15;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6" name="Google Shape;16;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7" name="Google Shape;17;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76" name="Google Shape;76;p12"/>
          <p:cNvSpPr txBox="1">
            <a:spLocks noGrp="1"/>
          </p:cNvSpPr>
          <p:nvPr>
            <p:ph type="body" idx="1"/>
          </p:nvPr>
        </p:nvSpPr>
        <p:spPr>
          <a:xfrm>
            <a:off x="457200" y="1905000"/>
            <a:ext cx="4038600" cy="4114800"/>
          </a:xfrm>
          <a:prstGeom prst="rect">
            <a:avLst/>
          </a:prstGeom>
          <a:noFill/>
          <a:ln>
            <a:noFill/>
          </a:ln>
        </p:spPr>
        <p:txBody>
          <a:bodyPr spcFirstLastPara="1" wrap="square" lIns="91425" tIns="45700" rIns="91425" bIns="45700" anchor="t" anchorCtr="0"/>
          <a:lstStyle>
            <a:lvl1pPr marL="457200" marR="0" lvl="0" indent="-441960" algn="l" rtl="0">
              <a:spcBef>
                <a:spcPts val="560"/>
              </a:spcBef>
              <a:spcAft>
                <a:spcPts val="0"/>
              </a:spcAft>
              <a:buClr>
                <a:schemeClr val="hlink"/>
              </a:buClr>
              <a:buSzPts val="3360"/>
              <a:buFont typeface="Tahoma"/>
              <a:buChar char="•"/>
              <a:defRPr sz="2800">
                <a:solidFill>
                  <a:schemeClr val="lt1"/>
                </a:solidFill>
                <a:latin typeface="Tahoma"/>
                <a:ea typeface="Tahoma"/>
                <a:cs typeface="Tahoma"/>
                <a:sym typeface="Tahoma"/>
              </a:defRPr>
            </a:lvl1pPr>
            <a:lvl2pPr marL="914400" marR="0" lvl="1" indent="-381000" algn="l" rtl="0">
              <a:spcBef>
                <a:spcPts val="480"/>
              </a:spcBef>
              <a:spcAft>
                <a:spcPts val="0"/>
              </a:spcAft>
              <a:buClr>
                <a:schemeClr val="lt1"/>
              </a:buClr>
              <a:buSzPts val="2400"/>
              <a:buFont typeface="Tahoma"/>
              <a:buChar char="–"/>
              <a:defRPr sz="2400" b="0" i="0" u="none" strike="noStrike" cap="none">
                <a:solidFill>
                  <a:schemeClr val="lt1"/>
                </a:solidFill>
                <a:latin typeface="Tahoma"/>
                <a:ea typeface="Tahoma"/>
                <a:cs typeface="Tahoma"/>
                <a:sym typeface="Tahoma"/>
              </a:defRPr>
            </a:lvl2pPr>
            <a:lvl3pPr marL="1371600" marR="0" lvl="2" indent="-381000" algn="l" rtl="0">
              <a:spcBef>
                <a:spcPts val="400"/>
              </a:spcBef>
              <a:spcAft>
                <a:spcPts val="0"/>
              </a:spcAft>
              <a:buClr>
                <a:schemeClr val="hlink"/>
              </a:buClr>
              <a:buSzPts val="2400"/>
              <a:buFont typeface="Tahoma"/>
              <a:buChar char="•"/>
              <a:defRPr sz="2000" b="0" i="0" u="none" strike="noStrike" cap="none">
                <a:solidFill>
                  <a:schemeClr val="lt1"/>
                </a:solidFill>
                <a:latin typeface="Tahoma"/>
                <a:ea typeface="Tahoma"/>
                <a:cs typeface="Tahoma"/>
                <a:sym typeface="Tahoma"/>
              </a:defRPr>
            </a:lvl3pPr>
            <a:lvl4pPr marL="1828800" marR="0" lvl="3" indent="-342900" algn="l" rtl="0">
              <a:spcBef>
                <a:spcPts val="360"/>
              </a:spcBef>
              <a:spcAft>
                <a:spcPts val="0"/>
              </a:spcAft>
              <a:buClr>
                <a:schemeClr val="lt1"/>
              </a:buClr>
              <a:buSzPts val="1800"/>
              <a:buFont typeface="Tahoma"/>
              <a:buChar char="–"/>
              <a:defRPr sz="1800" b="0" i="0" u="none" strike="noStrike" cap="none">
                <a:solidFill>
                  <a:schemeClr val="lt1"/>
                </a:solidFill>
                <a:latin typeface="Tahoma"/>
                <a:ea typeface="Tahoma"/>
                <a:cs typeface="Tahoma"/>
                <a:sym typeface="Tahoma"/>
              </a:defRPr>
            </a:lvl4pPr>
            <a:lvl5pPr marL="2286000" marR="0" lvl="4" indent="-320039"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5pPr>
            <a:lvl6pPr marL="2743200" marR="0" lvl="5" indent="-320039"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6pPr>
            <a:lvl7pPr marL="3200400" marR="0" lvl="6" indent="-320039"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7pPr>
            <a:lvl8pPr marL="3657600" marR="0" lvl="7" indent="-320040"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8pPr>
            <a:lvl9pPr marL="4114800" marR="0" lvl="8" indent="-320040"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77" name="Google Shape;77;p12"/>
          <p:cNvSpPr txBox="1">
            <a:spLocks noGrp="1"/>
          </p:cNvSpPr>
          <p:nvPr>
            <p:ph type="body" idx="2"/>
          </p:nvPr>
        </p:nvSpPr>
        <p:spPr>
          <a:xfrm>
            <a:off x="4648200" y="1905000"/>
            <a:ext cx="4038600" cy="4114800"/>
          </a:xfrm>
          <a:prstGeom prst="rect">
            <a:avLst/>
          </a:prstGeom>
          <a:noFill/>
          <a:ln>
            <a:noFill/>
          </a:ln>
        </p:spPr>
        <p:txBody>
          <a:bodyPr spcFirstLastPara="1" wrap="square" lIns="91425" tIns="45700" rIns="91425" bIns="45700" anchor="t" anchorCtr="0"/>
          <a:lstStyle>
            <a:lvl1pPr marL="457200" marR="0" lvl="0" indent="-441960" algn="l" rtl="0">
              <a:spcBef>
                <a:spcPts val="560"/>
              </a:spcBef>
              <a:spcAft>
                <a:spcPts val="0"/>
              </a:spcAft>
              <a:buClr>
                <a:schemeClr val="hlink"/>
              </a:buClr>
              <a:buSzPts val="3360"/>
              <a:buFont typeface="Tahoma"/>
              <a:buChar char="•"/>
              <a:defRPr sz="2800">
                <a:solidFill>
                  <a:schemeClr val="lt1"/>
                </a:solidFill>
                <a:latin typeface="Tahoma"/>
                <a:ea typeface="Tahoma"/>
                <a:cs typeface="Tahoma"/>
                <a:sym typeface="Tahoma"/>
              </a:defRPr>
            </a:lvl1pPr>
            <a:lvl2pPr marL="914400" marR="0" lvl="1" indent="-381000" algn="l" rtl="0">
              <a:spcBef>
                <a:spcPts val="480"/>
              </a:spcBef>
              <a:spcAft>
                <a:spcPts val="0"/>
              </a:spcAft>
              <a:buClr>
                <a:schemeClr val="lt1"/>
              </a:buClr>
              <a:buSzPts val="2400"/>
              <a:buFont typeface="Tahoma"/>
              <a:buChar char="–"/>
              <a:defRPr sz="2400" b="0" i="0" u="none" strike="noStrike" cap="none">
                <a:solidFill>
                  <a:schemeClr val="lt1"/>
                </a:solidFill>
                <a:latin typeface="Tahoma"/>
                <a:ea typeface="Tahoma"/>
                <a:cs typeface="Tahoma"/>
                <a:sym typeface="Tahoma"/>
              </a:defRPr>
            </a:lvl2pPr>
            <a:lvl3pPr marL="1371600" marR="0" lvl="2" indent="-381000" algn="l" rtl="0">
              <a:spcBef>
                <a:spcPts val="400"/>
              </a:spcBef>
              <a:spcAft>
                <a:spcPts val="0"/>
              </a:spcAft>
              <a:buClr>
                <a:schemeClr val="hlink"/>
              </a:buClr>
              <a:buSzPts val="2400"/>
              <a:buFont typeface="Tahoma"/>
              <a:buChar char="•"/>
              <a:defRPr sz="2000" b="0" i="0" u="none" strike="noStrike" cap="none">
                <a:solidFill>
                  <a:schemeClr val="lt1"/>
                </a:solidFill>
                <a:latin typeface="Tahoma"/>
                <a:ea typeface="Tahoma"/>
                <a:cs typeface="Tahoma"/>
                <a:sym typeface="Tahoma"/>
              </a:defRPr>
            </a:lvl3pPr>
            <a:lvl4pPr marL="1828800" marR="0" lvl="3" indent="-342900" algn="l" rtl="0">
              <a:spcBef>
                <a:spcPts val="360"/>
              </a:spcBef>
              <a:spcAft>
                <a:spcPts val="0"/>
              </a:spcAft>
              <a:buClr>
                <a:schemeClr val="lt1"/>
              </a:buClr>
              <a:buSzPts val="1800"/>
              <a:buFont typeface="Tahoma"/>
              <a:buChar char="–"/>
              <a:defRPr sz="1800" b="0" i="0" u="none" strike="noStrike" cap="none">
                <a:solidFill>
                  <a:schemeClr val="lt1"/>
                </a:solidFill>
                <a:latin typeface="Tahoma"/>
                <a:ea typeface="Tahoma"/>
                <a:cs typeface="Tahoma"/>
                <a:sym typeface="Tahoma"/>
              </a:defRPr>
            </a:lvl4pPr>
            <a:lvl5pPr marL="2286000" marR="0" lvl="4" indent="-320039"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5pPr>
            <a:lvl6pPr marL="2743200" marR="0" lvl="5" indent="-320039"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6pPr>
            <a:lvl7pPr marL="3200400" marR="0" lvl="6" indent="-320039"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7pPr>
            <a:lvl8pPr marL="3657600" marR="0" lvl="7" indent="-320040"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8pPr>
            <a:lvl9pPr marL="4114800" marR="0" lvl="8" indent="-320040" algn="l" rtl="0">
              <a:spcBef>
                <a:spcPts val="360"/>
              </a:spcBef>
              <a:spcAft>
                <a:spcPts val="0"/>
              </a:spcAft>
              <a:buClr>
                <a:schemeClr val="hlink"/>
              </a:buClr>
              <a:buSzPts val="1440"/>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78" name="Google Shape;78;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9" name="Google Shape;79;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0" name="Google Shape;80;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775"/>
        <p:cNvGrpSpPr/>
        <p:nvPr/>
      </p:nvGrpSpPr>
      <p:grpSpPr>
        <a:xfrm>
          <a:off x="0" y="0"/>
          <a:ext cx="0" cy="0"/>
          <a:chOff x="0" y="0"/>
          <a:chExt cx="0" cy="0"/>
        </a:xfrm>
      </p:grpSpPr>
      <p:sp>
        <p:nvSpPr>
          <p:cNvPr id="776" name="Google Shape;776;p1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dk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dk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dk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dk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dk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dk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dk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dk2"/>
                </a:solidFill>
                <a:latin typeface="Tahoma"/>
                <a:ea typeface="Tahoma"/>
                <a:cs typeface="Tahoma"/>
                <a:sym typeface="Tahoma"/>
              </a:defRPr>
            </a:lvl9pPr>
          </a:lstStyle>
          <a:p>
            <a:endParaRPr/>
          </a:p>
        </p:txBody>
      </p:sp>
      <p:sp>
        <p:nvSpPr>
          <p:cNvPr id="777" name="Google Shape;777;p1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folHlink"/>
              </a:buClr>
              <a:buSzPts val="1200"/>
              <a:buFont typeface="Noto Sans Symbols"/>
              <a:buNone/>
              <a:defRPr sz="2000" b="0" i="0" u="none" strike="noStrike" cap="none">
                <a:solidFill>
                  <a:schemeClr val="dk1"/>
                </a:solidFill>
                <a:latin typeface="Tahoma"/>
                <a:ea typeface="Tahoma"/>
                <a:cs typeface="Tahoma"/>
                <a:sym typeface="Tahoma"/>
              </a:defRPr>
            </a:lvl1pPr>
            <a:lvl2pPr marL="914400" marR="0" lvl="1" indent="-228600" algn="l" rtl="0">
              <a:spcBef>
                <a:spcPts val="360"/>
              </a:spcBef>
              <a:spcAft>
                <a:spcPts val="0"/>
              </a:spcAft>
              <a:buClr>
                <a:schemeClr val="hlink"/>
              </a:buClr>
              <a:buSzPts val="990"/>
              <a:buFont typeface="Noto Sans Symbols"/>
              <a:buNone/>
              <a:defRPr sz="1800" b="0" i="0" u="none" strike="noStrike" cap="none">
                <a:solidFill>
                  <a:schemeClr val="dk1"/>
                </a:solidFill>
                <a:latin typeface="Tahoma"/>
                <a:ea typeface="Tahoma"/>
                <a:cs typeface="Tahoma"/>
                <a:sym typeface="Tahoma"/>
              </a:defRPr>
            </a:lvl2pPr>
            <a:lvl3pPr marL="1371600" marR="0" lvl="2" indent="-228600" algn="l" rtl="0">
              <a:spcBef>
                <a:spcPts val="320"/>
              </a:spcBef>
              <a:spcAft>
                <a:spcPts val="0"/>
              </a:spcAft>
              <a:buClr>
                <a:schemeClr val="folHlink"/>
              </a:buClr>
              <a:buSzPts val="800"/>
              <a:buFont typeface="Noto Sans Symbols"/>
              <a:buNone/>
              <a:defRPr sz="1600" b="0" i="0" u="none" strike="noStrike" cap="none">
                <a:solidFill>
                  <a:schemeClr val="dk1"/>
                </a:solidFill>
                <a:latin typeface="Tahoma"/>
                <a:ea typeface="Tahoma"/>
                <a:cs typeface="Tahoma"/>
                <a:sym typeface="Tahoma"/>
              </a:defRPr>
            </a:lvl3pPr>
            <a:lvl4pPr marL="1828800" marR="0" lvl="3" indent="-228600" algn="l" rtl="0">
              <a:spcBef>
                <a:spcPts val="280"/>
              </a:spcBef>
              <a:spcAft>
                <a:spcPts val="0"/>
              </a:spcAft>
              <a:buClr>
                <a:schemeClr val="accent2"/>
              </a:buClr>
              <a:buSzPts val="770"/>
              <a:buFont typeface="Noto Sans Symbols"/>
              <a:buNone/>
              <a:defRPr sz="1400" b="0" i="0" u="none" strike="noStrike" cap="none">
                <a:solidFill>
                  <a:schemeClr val="dk1"/>
                </a:solidFill>
                <a:latin typeface="Tahoma"/>
                <a:ea typeface="Tahoma"/>
                <a:cs typeface="Tahoma"/>
                <a:sym typeface="Tahoma"/>
              </a:defRPr>
            </a:lvl4pPr>
            <a:lvl5pPr marL="2286000" marR="0" lvl="4" indent="-228600" algn="l" rtl="0">
              <a:spcBef>
                <a:spcPts val="280"/>
              </a:spcBef>
              <a:spcAft>
                <a:spcPts val="0"/>
              </a:spcAft>
              <a:buClr>
                <a:schemeClr val="accent1"/>
              </a:buClr>
              <a:buSzPts val="700"/>
              <a:buFont typeface="Noto Sans Symbols"/>
              <a:buNone/>
              <a:defRPr sz="1400" b="0" i="0" u="none" strike="noStrike" cap="none">
                <a:solidFill>
                  <a:schemeClr val="dk1"/>
                </a:solidFill>
                <a:latin typeface="Tahoma"/>
                <a:ea typeface="Tahoma"/>
                <a:cs typeface="Tahoma"/>
                <a:sym typeface="Tahoma"/>
              </a:defRPr>
            </a:lvl5pPr>
            <a:lvl6pPr marL="2743200" marR="0" lvl="5" indent="-228600" algn="l" rtl="0">
              <a:spcBef>
                <a:spcPts val="280"/>
              </a:spcBef>
              <a:spcAft>
                <a:spcPts val="0"/>
              </a:spcAft>
              <a:buClr>
                <a:schemeClr val="accent1"/>
              </a:buClr>
              <a:buSzPts val="700"/>
              <a:buFont typeface="Noto Sans Symbols"/>
              <a:buNone/>
              <a:defRPr sz="1400" b="0" i="0" u="none" strike="noStrike" cap="none">
                <a:solidFill>
                  <a:schemeClr val="dk1"/>
                </a:solidFill>
                <a:latin typeface="Tahoma"/>
                <a:ea typeface="Tahoma"/>
                <a:cs typeface="Tahoma"/>
                <a:sym typeface="Tahoma"/>
              </a:defRPr>
            </a:lvl6pPr>
            <a:lvl7pPr marL="3200400" marR="0" lvl="6" indent="-228600" algn="l" rtl="0">
              <a:spcBef>
                <a:spcPts val="280"/>
              </a:spcBef>
              <a:spcAft>
                <a:spcPts val="0"/>
              </a:spcAft>
              <a:buClr>
                <a:schemeClr val="accent1"/>
              </a:buClr>
              <a:buSzPts val="700"/>
              <a:buFont typeface="Noto Sans Symbols"/>
              <a:buNone/>
              <a:defRPr sz="1400" b="0" i="0" u="none" strike="noStrike" cap="none">
                <a:solidFill>
                  <a:schemeClr val="dk1"/>
                </a:solidFill>
                <a:latin typeface="Tahoma"/>
                <a:ea typeface="Tahoma"/>
                <a:cs typeface="Tahoma"/>
                <a:sym typeface="Tahoma"/>
              </a:defRPr>
            </a:lvl7pPr>
            <a:lvl8pPr marL="3657600" marR="0" lvl="7" indent="-228600" algn="l" rtl="0">
              <a:spcBef>
                <a:spcPts val="280"/>
              </a:spcBef>
              <a:spcAft>
                <a:spcPts val="0"/>
              </a:spcAft>
              <a:buClr>
                <a:schemeClr val="accent1"/>
              </a:buClr>
              <a:buSzPts val="700"/>
              <a:buFont typeface="Noto Sans Symbols"/>
              <a:buNone/>
              <a:defRPr sz="1400" b="0" i="0" u="none" strike="noStrike" cap="none">
                <a:solidFill>
                  <a:schemeClr val="dk1"/>
                </a:solidFill>
                <a:latin typeface="Tahoma"/>
                <a:ea typeface="Tahoma"/>
                <a:cs typeface="Tahoma"/>
                <a:sym typeface="Tahoma"/>
              </a:defRPr>
            </a:lvl8pPr>
            <a:lvl9pPr marL="4114800" marR="0" lvl="8" indent="-228600" algn="l" rtl="0">
              <a:spcBef>
                <a:spcPts val="280"/>
              </a:spcBef>
              <a:spcAft>
                <a:spcPts val="0"/>
              </a:spcAft>
              <a:buClr>
                <a:schemeClr val="accent1"/>
              </a:buClr>
              <a:buSzPts val="700"/>
              <a:buFont typeface="Noto Sans Symbols"/>
              <a:buNone/>
              <a:defRPr sz="1400" b="0" i="0" u="none" strike="noStrike" cap="none">
                <a:solidFill>
                  <a:schemeClr val="dk1"/>
                </a:solidFill>
                <a:latin typeface="Tahoma"/>
                <a:ea typeface="Tahoma"/>
                <a:cs typeface="Tahoma"/>
                <a:sym typeface="Tahoma"/>
              </a:defRPr>
            </a:lvl9pPr>
          </a:lstStyle>
          <a:p>
            <a:endParaRPr/>
          </a:p>
        </p:txBody>
      </p:sp>
      <p:sp>
        <p:nvSpPr>
          <p:cNvPr id="778" name="Google Shape;778;p111"/>
          <p:cNvSpPr txBox="1">
            <a:spLocks noGrp="1"/>
          </p:cNvSpPr>
          <p:nvPr>
            <p:ph type="dt" idx="10"/>
          </p:nvPr>
        </p:nvSpPr>
        <p:spPr>
          <a:xfrm>
            <a:off x="1162050" y="6243637"/>
            <a:ext cx="19050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9" name="Google Shape;779;p111"/>
          <p:cNvSpPr txBox="1">
            <a:spLocks noGrp="1"/>
          </p:cNvSpPr>
          <p:nvPr>
            <p:ph type="ftr" idx="11"/>
          </p:nvPr>
        </p:nvSpPr>
        <p:spPr>
          <a:xfrm>
            <a:off x="3657600" y="6243637"/>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0" name="Google Shape;780;p111"/>
          <p:cNvSpPr txBox="1">
            <a:spLocks noGrp="1"/>
          </p:cNvSpPr>
          <p:nvPr>
            <p:ph type="sldNum" idx="12"/>
          </p:nvPr>
        </p:nvSpPr>
        <p:spPr>
          <a:xfrm>
            <a:off x="7042150" y="6243637"/>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1pPr>
            <a:lvl2pPr marL="0" marR="0" lvl="1"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2pPr>
            <a:lvl3pPr marL="0" marR="0" lvl="2"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3pPr>
            <a:lvl4pPr marL="0" marR="0" lvl="3"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4pPr>
            <a:lvl5pPr marL="0" marR="0" lvl="4"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5pPr>
            <a:lvl6pPr marL="0" marR="0" lvl="5"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6pPr>
            <a:lvl7pPr marL="0" marR="0" lvl="6"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7pPr>
            <a:lvl8pPr marL="0" marR="0" lvl="7"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8pPr>
            <a:lvl9pPr marL="0" marR="0" lvl="8"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789"/>
        <p:cNvGrpSpPr/>
        <p:nvPr/>
      </p:nvGrpSpPr>
      <p:grpSpPr>
        <a:xfrm>
          <a:off x="0" y="0"/>
          <a:ext cx="0" cy="0"/>
          <a:chOff x="0" y="0"/>
          <a:chExt cx="0" cy="0"/>
        </a:xfrm>
      </p:grpSpPr>
      <p:sp>
        <p:nvSpPr>
          <p:cNvPr id="790" name="Google Shape;790;p11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9pPr>
          </a:lstStyle>
          <a:p>
            <a:endParaRPr/>
          </a:p>
        </p:txBody>
      </p:sp>
      <p:sp>
        <p:nvSpPr>
          <p:cNvPr id="791" name="Google Shape;791;p11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lstStyle>
            <a:lvl1pPr marL="457200" marR="0" lvl="0" indent="-352425" algn="l" rtl="0">
              <a:spcBef>
                <a:spcPts val="600"/>
              </a:spcBef>
              <a:spcAft>
                <a:spcPts val="0"/>
              </a:spcAft>
              <a:buClr>
                <a:schemeClr val="accent1"/>
              </a:buClr>
              <a:buSzPts val="1950"/>
              <a:buFont typeface="Noto Sans Symbols"/>
              <a:buChar char="■"/>
              <a:defRPr sz="3000" b="0" i="0" u="none" strike="noStrike" cap="none">
                <a:solidFill>
                  <a:schemeClr val="dk1"/>
                </a:solidFill>
                <a:latin typeface="Arial"/>
                <a:ea typeface="Arial"/>
                <a:cs typeface="Arial"/>
                <a:sym typeface="Arial"/>
              </a:defRPr>
            </a:lvl1pPr>
            <a:lvl2pPr marL="914400" marR="0" lvl="1" indent="-327660" algn="l" rtl="0">
              <a:spcBef>
                <a:spcPts val="520"/>
              </a:spcBef>
              <a:spcAft>
                <a:spcPts val="0"/>
              </a:spcAft>
              <a:buClr>
                <a:schemeClr val="accent2"/>
              </a:buClr>
              <a:buSzPts val="1560"/>
              <a:buFont typeface="Noto Sans Symbols"/>
              <a:buChar char="❑"/>
              <a:defRPr sz="2600" b="0" i="0" u="none" strike="noStrike" cap="none">
                <a:solidFill>
                  <a:schemeClr val="dk1"/>
                </a:solidFill>
                <a:latin typeface="Arial"/>
                <a:ea typeface="Arial"/>
                <a:cs typeface="Arial"/>
                <a:sym typeface="Arial"/>
              </a:defRPr>
            </a:lvl2pPr>
            <a:lvl3pPr marL="1371600" marR="0" lvl="2" indent="-319405" algn="l" rtl="0">
              <a:spcBef>
                <a:spcPts val="440"/>
              </a:spcBef>
              <a:spcAft>
                <a:spcPts val="0"/>
              </a:spcAft>
              <a:buClr>
                <a:schemeClr val="accent1"/>
              </a:buClr>
              <a:buSzPts val="1430"/>
              <a:buFont typeface="Noto Sans Symbols"/>
              <a:buChar char="■"/>
              <a:defRPr sz="22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5pPr>
            <a:lvl6pPr marL="2743200" marR="0" lvl="5"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7pPr>
            <a:lvl8pPr marL="3657600" marR="0" lvl="7"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792" name="Google Shape;792;p113"/>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3" name="Google Shape;793;p1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4" name="Google Shape;794;p11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95"/>
        <p:cNvGrpSpPr/>
        <p:nvPr/>
      </p:nvGrpSpPr>
      <p:grpSpPr>
        <a:xfrm>
          <a:off x="0" y="0"/>
          <a:ext cx="0" cy="0"/>
          <a:chOff x="0" y="0"/>
          <a:chExt cx="0" cy="0"/>
        </a:xfrm>
      </p:grpSpPr>
      <p:sp>
        <p:nvSpPr>
          <p:cNvPr id="796" name="Google Shape;796;p114"/>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9pPr>
          </a:lstStyle>
          <a:p>
            <a:endParaRPr/>
          </a:p>
        </p:txBody>
      </p:sp>
      <p:sp>
        <p:nvSpPr>
          <p:cNvPr id="797" name="Google Shape;797;p114"/>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lstStyle>
            <a:lvl1pPr marL="457200" marR="0" lvl="0" indent="-352425" algn="l" rtl="0">
              <a:spcBef>
                <a:spcPts val="600"/>
              </a:spcBef>
              <a:spcAft>
                <a:spcPts val="0"/>
              </a:spcAft>
              <a:buClr>
                <a:schemeClr val="accent1"/>
              </a:buClr>
              <a:buSzPts val="1950"/>
              <a:buFont typeface="Noto Sans Symbols"/>
              <a:buChar char="■"/>
              <a:defRPr sz="3000" b="0" i="0" u="none" strike="noStrike" cap="none">
                <a:solidFill>
                  <a:schemeClr val="dk1"/>
                </a:solidFill>
                <a:latin typeface="Arial"/>
                <a:ea typeface="Arial"/>
                <a:cs typeface="Arial"/>
                <a:sym typeface="Arial"/>
              </a:defRPr>
            </a:lvl1pPr>
            <a:lvl2pPr marL="914400" marR="0" lvl="1" indent="-327660" algn="l" rtl="0">
              <a:spcBef>
                <a:spcPts val="520"/>
              </a:spcBef>
              <a:spcAft>
                <a:spcPts val="0"/>
              </a:spcAft>
              <a:buClr>
                <a:schemeClr val="accent2"/>
              </a:buClr>
              <a:buSzPts val="1560"/>
              <a:buFont typeface="Noto Sans Symbols"/>
              <a:buChar char="❑"/>
              <a:defRPr sz="2600" b="0" i="0" u="none" strike="noStrike" cap="none">
                <a:solidFill>
                  <a:schemeClr val="dk1"/>
                </a:solidFill>
                <a:latin typeface="Arial"/>
                <a:ea typeface="Arial"/>
                <a:cs typeface="Arial"/>
                <a:sym typeface="Arial"/>
              </a:defRPr>
            </a:lvl2pPr>
            <a:lvl3pPr marL="1371600" marR="0" lvl="2" indent="-319405" algn="l" rtl="0">
              <a:spcBef>
                <a:spcPts val="440"/>
              </a:spcBef>
              <a:spcAft>
                <a:spcPts val="0"/>
              </a:spcAft>
              <a:buClr>
                <a:schemeClr val="accent1"/>
              </a:buClr>
              <a:buSzPts val="1430"/>
              <a:buFont typeface="Noto Sans Symbols"/>
              <a:buChar char="■"/>
              <a:defRPr sz="22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5pPr>
            <a:lvl6pPr marL="2743200" marR="0" lvl="5"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7pPr>
            <a:lvl8pPr marL="3657600" marR="0" lvl="7"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798" name="Google Shape;798;p114"/>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9" name="Google Shape;799;p1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00" name="Google Shape;800;p11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801"/>
        <p:cNvGrpSpPr/>
        <p:nvPr/>
      </p:nvGrpSpPr>
      <p:grpSpPr>
        <a:xfrm>
          <a:off x="0" y="0"/>
          <a:ext cx="0" cy="0"/>
          <a:chOff x="0" y="0"/>
          <a:chExt cx="0" cy="0"/>
        </a:xfrm>
      </p:grpSpPr>
      <p:sp>
        <p:nvSpPr>
          <p:cNvPr id="802" name="Google Shape;802;p11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9pPr>
          </a:lstStyle>
          <a:p>
            <a:endParaRPr/>
          </a:p>
        </p:txBody>
      </p:sp>
      <p:sp>
        <p:nvSpPr>
          <p:cNvPr id="803" name="Google Shape;803;p115"/>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lstStyle>
            <a:lvl1pPr marL="457200" marR="0" lvl="0" indent="-352425" algn="l" rtl="0">
              <a:spcBef>
                <a:spcPts val="600"/>
              </a:spcBef>
              <a:spcAft>
                <a:spcPts val="0"/>
              </a:spcAft>
              <a:buClr>
                <a:schemeClr val="accent1"/>
              </a:buClr>
              <a:buSzPts val="1950"/>
              <a:buFont typeface="Noto Sans Symbols"/>
              <a:buChar char="■"/>
              <a:defRPr sz="3000" b="0" i="0" u="none" strike="noStrike" cap="none">
                <a:solidFill>
                  <a:schemeClr val="dk1"/>
                </a:solidFill>
                <a:latin typeface="Arial"/>
                <a:ea typeface="Arial"/>
                <a:cs typeface="Arial"/>
                <a:sym typeface="Arial"/>
              </a:defRPr>
            </a:lvl1pPr>
            <a:lvl2pPr marL="914400" marR="0" lvl="1" indent="-327660" algn="l" rtl="0">
              <a:spcBef>
                <a:spcPts val="520"/>
              </a:spcBef>
              <a:spcAft>
                <a:spcPts val="0"/>
              </a:spcAft>
              <a:buClr>
                <a:schemeClr val="accent2"/>
              </a:buClr>
              <a:buSzPts val="1560"/>
              <a:buFont typeface="Noto Sans Symbols"/>
              <a:buChar char="❑"/>
              <a:defRPr sz="2600" b="0" i="0" u="none" strike="noStrike" cap="none">
                <a:solidFill>
                  <a:schemeClr val="dk1"/>
                </a:solidFill>
                <a:latin typeface="Arial"/>
                <a:ea typeface="Arial"/>
                <a:cs typeface="Arial"/>
                <a:sym typeface="Arial"/>
              </a:defRPr>
            </a:lvl2pPr>
            <a:lvl3pPr marL="1371600" marR="0" lvl="2" indent="-319405" algn="l" rtl="0">
              <a:spcBef>
                <a:spcPts val="440"/>
              </a:spcBef>
              <a:spcAft>
                <a:spcPts val="0"/>
              </a:spcAft>
              <a:buClr>
                <a:schemeClr val="accent1"/>
              </a:buClr>
              <a:buSzPts val="1430"/>
              <a:buFont typeface="Noto Sans Symbols"/>
              <a:buChar char="■"/>
              <a:defRPr sz="22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5pPr>
            <a:lvl6pPr marL="2743200" marR="0" lvl="5"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7pPr>
            <a:lvl8pPr marL="3657600" marR="0" lvl="7"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804" name="Google Shape;804;p115"/>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05" name="Google Shape;805;p1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06" name="Google Shape;806;p11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807"/>
        <p:cNvGrpSpPr/>
        <p:nvPr/>
      </p:nvGrpSpPr>
      <p:grpSpPr>
        <a:xfrm>
          <a:off x="0" y="0"/>
          <a:ext cx="0" cy="0"/>
          <a:chOff x="0" y="0"/>
          <a:chExt cx="0" cy="0"/>
        </a:xfrm>
      </p:grpSpPr>
      <p:sp>
        <p:nvSpPr>
          <p:cNvPr id="808" name="Google Shape;808;p11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9pPr>
          </a:lstStyle>
          <a:p>
            <a:endParaRPr/>
          </a:p>
        </p:txBody>
      </p:sp>
      <p:sp>
        <p:nvSpPr>
          <p:cNvPr id="809" name="Google Shape;809;p11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accent1"/>
              </a:buClr>
              <a:buSzPts val="208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2"/>
              </a:buClr>
              <a:buSzPts val="168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156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14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810" name="Google Shape;810;p11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91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72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65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2"/>
              </a:buClr>
              <a:buSzPts val="63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675"/>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675"/>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675"/>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811" name="Google Shape;811;p116"/>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12" name="Google Shape;812;p11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13" name="Google Shape;813;p11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814"/>
        <p:cNvGrpSpPr/>
        <p:nvPr/>
      </p:nvGrpSpPr>
      <p:grpSpPr>
        <a:xfrm>
          <a:off x="0" y="0"/>
          <a:ext cx="0" cy="0"/>
          <a:chOff x="0" y="0"/>
          <a:chExt cx="0" cy="0"/>
        </a:xfrm>
      </p:grpSpPr>
      <p:sp>
        <p:nvSpPr>
          <p:cNvPr id="815" name="Google Shape;815;p1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9pPr>
          </a:lstStyle>
          <a:p>
            <a:endParaRPr/>
          </a:p>
        </p:txBody>
      </p:sp>
      <p:sp>
        <p:nvSpPr>
          <p:cNvPr id="816" name="Google Shape;816;p1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60680" algn="l" rtl="0">
              <a:spcBef>
                <a:spcPts val="640"/>
              </a:spcBef>
              <a:spcAft>
                <a:spcPts val="0"/>
              </a:spcAft>
              <a:buClr>
                <a:schemeClr val="accent1"/>
              </a:buClr>
              <a:buSzPts val="2080"/>
              <a:buFont typeface="Noto Sans Symbols"/>
              <a:buChar char="■"/>
              <a:defRPr sz="3200" b="0" i="0" u="none" strike="noStrike" cap="none">
                <a:solidFill>
                  <a:schemeClr val="dk1"/>
                </a:solidFill>
                <a:latin typeface="Arial"/>
                <a:ea typeface="Arial"/>
                <a:cs typeface="Arial"/>
                <a:sym typeface="Arial"/>
              </a:defRPr>
            </a:lvl1pPr>
            <a:lvl2pPr marL="914400" marR="0" lvl="1" indent="-335280" algn="l" rtl="0">
              <a:spcBef>
                <a:spcPts val="560"/>
              </a:spcBef>
              <a:spcAft>
                <a:spcPts val="0"/>
              </a:spcAft>
              <a:buClr>
                <a:schemeClr val="accent2"/>
              </a:buClr>
              <a:buSzPts val="168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accent1"/>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5pPr>
            <a:lvl6pPr marL="2743200" marR="0" lvl="5"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7pPr>
            <a:lvl8pPr marL="3657600" marR="0" lvl="7"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817" name="Google Shape;817;p1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91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72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65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2"/>
              </a:buClr>
              <a:buSzPts val="63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675"/>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675"/>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675"/>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818" name="Google Shape;818;p117"/>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19" name="Google Shape;819;p11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0" name="Google Shape;820;p117"/>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821"/>
        <p:cNvGrpSpPr/>
        <p:nvPr/>
      </p:nvGrpSpPr>
      <p:grpSpPr>
        <a:xfrm>
          <a:off x="0" y="0"/>
          <a:ext cx="0" cy="0"/>
          <a:chOff x="0" y="0"/>
          <a:chExt cx="0" cy="0"/>
        </a:xfrm>
      </p:grpSpPr>
      <p:sp>
        <p:nvSpPr>
          <p:cNvPr id="822" name="Google Shape;822;p118"/>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3" name="Google Shape;823;p1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4" name="Google Shape;824;p11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825"/>
        <p:cNvGrpSpPr/>
        <p:nvPr/>
      </p:nvGrpSpPr>
      <p:grpSpPr>
        <a:xfrm>
          <a:off x="0" y="0"/>
          <a:ext cx="0" cy="0"/>
          <a:chOff x="0" y="0"/>
          <a:chExt cx="0" cy="0"/>
        </a:xfrm>
      </p:grpSpPr>
      <p:sp>
        <p:nvSpPr>
          <p:cNvPr id="826" name="Google Shape;826;p11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9pPr>
          </a:lstStyle>
          <a:p>
            <a:endParaRPr/>
          </a:p>
        </p:txBody>
      </p:sp>
      <p:sp>
        <p:nvSpPr>
          <p:cNvPr id="827" name="Google Shape;827;p119"/>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8" name="Google Shape;828;p1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9" name="Google Shape;829;p119"/>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830"/>
        <p:cNvGrpSpPr/>
        <p:nvPr/>
      </p:nvGrpSpPr>
      <p:grpSpPr>
        <a:xfrm>
          <a:off x="0" y="0"/>
          <a:ext cx="0" cy="0"/>
          <a:chOff x="0" y="0"/>
          <a:chExt cx="0" cy="0"/>
        </a:xfrm>
      </p:grpSpPr>
      <p:sp>
        <p:nvSpPr>
          <p:cNvPr id="831" name="Google Shape;831;p1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9pPr>
          </a:lstStyle>
          <a:p>
            <a:endParaRPr/>
          </a:p>
        </p:txBody>
      </p:sp>
      <p:sp>
        <p:nvSpPr>
          <p:cNvPr id="832" name="Google Shape;832;p1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accent1"/>
              </a:buClr>
              <a:buSzPts val="156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12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17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12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2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2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2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2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2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833" name="Google Shape;833;p1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27660" algn="l" rtl="0">
              <a:spcBef>
                <a:spcPts val="480"/>
              </a:spcBef>
              <a:spcAft>
                <a:spcPts val="0"/>
              </a:spcAft>
              <a:buClr>
                <a:schemeClr val="accent1"/>
              </a:buClr>
              <a:buSzPts val="1560"/>
              <a:buFont typeface="Noto Sans Symbols"/>
              <a:buChar char="■"/>
              <a:defRPr sz="2400" b="0" i="0" u="none" strike="noStrike" cap="none">
                <a:solidFill>
                  <a:schemeClr val="dk1"/>
                </a:solidFill>
                <a:latin typeface="Arial"/>
                <a:ea typeface="Arial"/>
                <a:cs typeface="Arial"/>
                <a:sym typeface="Arial"/>
              </a:defRPr>
            </a:lvl1pPr>
            <a:lvl2pPr marL="914400" marR="0" lvl="1" indent="-304800" algn="l" rtl="0">
              <a:spcBef>
                <a:spcPts val="400"/>
              </a:spcBef>
              <a:spcAft>
                <a:spcPts val="0"/>
              </a:spcAft>
              <a:buClr>
                <a:schemeClr val="accent2"/>
              </a:buClr>
              <a:buSzPts val="1200"/>
              <a:buFont typeface="Noto Sans Symbols"/>
              <a:buChar char="❑"/>
              <a:defRPr sz="2000" b="0" i="0" u="none" strike="noStrike" cap="none">
                <a:solidFill>
                  <a:schemeClr val="dk1"/>
                </a:solidFill>
                <a:latin typeface="Arial"/>
                <a:ea typeface="Arial"/>
                <a:cs typeface="Arial"/>
                <a:sym typeface="Arial"/>
              </a:defRPr>
            </a:lvl2pPr>
            <a:lvl3pPr marL="1371600" marR="0" lvl="2" indent="-302894" algn="l" rtl="0">
              <a:spcBef>
                <a:spcPts val="360"/>
              </a:spcBef>
              <a:spcAft>
                <a:spcPts val="0"/>
              </a:spcAft>
              <a:buClr>
                <a:schemeClr val="accent1"/>
              </a:buClr>
              <a:buSzPts val="1170"/>
              <a:buFont typeface="Noto Sans Symbols"/>
              <a:buChar char="■"/>
              <a:defRPr sz="1800" b="0" i="0" u="none" strike="noStrike" cap="none">
                <a:solidFill>
                  <a:schemeClr val="dk1"/>
                </a:solidFill>
                <a:latin typeface="Arial"/>
                <a:ea typeface="Arial"/>
                <a:cs typeface="Arial"/>
                <a:sym typeface="Arial"/>
              </a:defRPr>
            </a:lvl3pPr>
            <a:lvl4pPr marL="1828800" marR="0" lvl="3" indent="-299719" algn="l" rtl="0">
              <a:spcBef>
                <a:spcPts val="320"/>
              </a:spcBef>
              <a:spcAft>
                <a:spcPts val="0"/>
              </a:spcAft>
              <a:buClr>
                <a:schemeClr val="accent2"/>
              </a:buClr>
              <a:buSzPts val="1120"/>
              <a:buFont typeface="Noto Sans Symbols"/>
              <a:buChar char="❑"/>
              <a:defRPr sz="1600" b="0" i="0" u="none" strike="noStrike" cap="none">
                <a:solidFill>
                  <a:schemeClr val="dk1"/>
                </a:solidFill>
                <a:latin typeface="Arial"/>
                <a:ea typeface="Arial"/>
                <a:cs typeface="Arial"/>
                <a:sym typeface="Arial"/>
              </a:defRPr>
            </a:lvl4pPr>
            <a:lvl5pPr marL="2286000" marR="0" lvl="4" indent="-304800" algn="l" rtl="0">
              <a:spcBef>
                <a:spcPts val="320"/>
              </a:spcBef>
              <a:spcAft>
                <a:spcPts val="0"/>
              </a:spcAft>
              <a:buClr>
                <a:schemeClr val="accent1"/>
              </a:buClr>
              <a:buSzPts val="1200"/>
              <a:buFont typeface="Noto Sans Symbols"/>
              <a:buChar char="▪"/>
              <a:defRPr sz="1600" b="0" i="0" u="none" strike="noStrike" cap="none">
                <a:solidFill>
                  <a:schemeClr val="dk1"/>
                </a:solidFill>
                <a:latin typeface="Arial"/>
                <a:ea typeface="Arial"/>
                <a:cs typeface="Arial"/>
                <a:sym typeface="Arial"/>
              </a:defRPr>
            </a:lvl5pPr>
            <a:lvl6pPr marL="2743200" marR="0" lvl="5" indent="-304800" algn="l" rtl="0">
              <a:spcBef>
                <a:spcPts val="320"/>
              </a:spcBef>
              <a:spcAft>
                <a:spcPts val="0"/>
              </a:spcAft>
              <a:buClr>
                <a:schemeClr val="accent1"/>
              </a:buClr>
              <a:buSzPts val="1200"/>
              <a:buFont typeface="Noto Sans Symbols"/>
              <a:buChar char="▪"/>
              <a:defRPr sz="1600" b="0" i="0" u="none" strike="noStrike" cap="none">
                <a:solidFill>
                  <a:schemeClr val="dk1"/>
                </a:solidFill>
                <a:latin typeface="Arial"/>
                <a:ea typeface="Arial"/>
                <a:cs typeface="Arial"/>
                <a:sym typeface="Arial"/>
              </a:defRPr>
            </a:lvl6pPr>
            <a:lvl7pPr marL="3200400" marR="0" lvl="6" indent="-304800" algn="l" rtl="0">
              <a:spcBef>
                <a:spcPts val="320"/>
              </a:spcBef>
              <a:spcAft>
                <a:spcPts val="0"/>
              </a:spcAft>
              <a:buClr>
                <a:schemeClr val="accent1"/>
              </a:buClr>
              <a:buSzPts val="1200"/>
              <a:buFont typeface="Noto Sans Symbols"/>
              <a:buChar char="▪"/>
              <a:defRPr sz="1600" b="0" i="0" u="none" strike="noStrike" cap="none">
                <a:solidFill>
                  <a:schemeClr val="dk1"/>
                </a:solidFill>
                <a:latin typeface="Arial"/>
                <a:ea typeface="Arial"/>
                <a:cs typeface="Arial"/>
                <a:sym typeface="Arial"/>
              </a:defRPr>
            </a:lvl7pPr>
            <a:lvl8pPr marL="3657600" marR="0" lvl="7" indent="-304800" algn="l" rtl="0">
              <a:spcBef>
                <a:spcPts val="320"/>
              </a:spcBef>
              <a:spcAft>
                <a:spcPts val="0"/>
              </a:spcAft>
              <a:buClr>
                <a:schemeClr val="accent1"/>
              </a:buClr>
              <a:buSzPts val="1200"/>
              <a:buFont typeface="Noto Sans Symbols"/>
              <a:buChar char="▪"/>
              <a:defRPr sz="1600" b="0" i="0" u="none" strike="noStrike" cap="none">
                <a:solidFill>
                  <a:schemeClr val="dk1"/>
                </a:solidFill>
                <a:latin typeface="Arial"/>
                <a:ea typeface="Arial"/>
                <a:cs typeface="Arial"/>
                <a:sym typeface="Arial"/>
              </a:defRPr>
            </a:lvl8pPr>
            <a:lvl9pPr marL="4114800" marR="0" lvl="8" indent="-304800" algn="l" rtl="0">
              <a:spcBef>
                <a:spcPts val="320"/>
              </a:spcBef>
              <a:spcAft>
                <a:spcPts val="0"/>
              </a:spcAft>
              <a:buClr>
                <a:schemeClr val="accent1"/>
              </a:buClr>
              <a:buSzPts val="12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834" name="Google Shape;834;p1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accent1"/>
              </a:buClr>
              <a:buSzPts val="156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12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17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12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2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2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2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2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2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835" name="Google Shape;835;p1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27660" algn="l" rtl="0">
              <a:spcBef>
                <a:spcPts val="480"/>
              </a:spcBef>
              <a:spcAft>
                <a:spcPts val="0"/>
              </a:spcAft>
              <a:buClr>
                <a:schemeClr val="accent1"/>
              </a:buClr>
              <a:buSzPts val="1560"/>
              <a:buFont typeface="Noto Sans Symbols"/>
              <a:buChar char="■"/>
              <a:defRPr sz="2400" b="0" i="0" u="none" strike="noStrike" cap="none">
                <a:solidFill>
                  <a:schemeClr val="dk1"/>
                </a:solidFill>
                <a:latin typeface="Arial"/>
                <a:ea typeface="Arial"/>
                <a:cs typeface="Arial"/>
                <a:sym typeface="Arial"/>
              </a:defRPr>
            </a:lvl1pPr>
            <a:lvl2pPr marL="914400" marR="0" lvl="1" indent="-304800" algn="l" rtl="0">
              <a:spcBef>
                <a:spcPts val="400"/>
              </a:spcBef>
              <a:spcAft>
                <a:spcPts val="0"/>
              </a:spcAft>
              <a:buClr>
                <a:schemeClr val="accent2"/>
              </a:buClr>
              <a:buSzPts val="1200"/>
              <a:buFont typeface="Noto Sans Symbols"/>
              <a:buChar char="❑"/>
              <a:defRPr sz="2000" b="0" i="0" u="none" strike="noStrike" cap="none">
                <a:solidFill>
                  <a:schemeClr val="dk1"/>
                </a:solidFill>
                <a:latin typeface="Arial"/>
                <a:ea typeface="Arial"/>
                <a:cs typeface="Arial"/>
                <a:sym typeface="Arial"/>
              </a:defRPr>
            </a:lvl2pPr>
            <a:lvl3pPr marL="1371600" marR="0" lvl="2" indent="-302894" algn="l" rtl="0">
              <a:spcBef>
                <a:spcPts val="360"/>
              </a:spcBef>
              <a:spcAft>
                <a:spcPts val="0"/>
              </a:spcAft>
              <a:buClr>
                <a:schemeClr val="accent1"/>
              </a:buClr>
              <a:buSzPts val="1170"/>
              <a:buFont typeface="Noto Sans Symbols"/>
              <a:buChar char="■"/>
              <a:defRPr sz="1800" b="0" i="0" u="none" strike="noStrike" cap="none">
                <a:solidFill>
                  <a:schemeClr val="dk1"/>
                </a:solidFill>
                <a:latin typeface="Arial"/>
                <a:ea typeface="Arial"/>
                <a:cs typeface="Arial"/>
                <a:sym typeface="Arial"/>
              </a:defRPr>
            </a:lvl3pPr>
            <a:lvl4pPr marL="1828800" marR="0" lvl="3" indent="-299719" algn="l" rtl="0">
              <a:spcBef>
                <a:spcPts val="320"/>
              </a:spcBef>
              <a:spcAft>
                <a:spcPts val="0"/>
              </a:spcAft>
              <a:buClr>
                <a:schemeClr val="accent2"/>
              </a:buClr>
              <a:buSzPts val="1120"/>
              <a:buFont typeface="Noto Sans Symbols"/>
              <a:buChar char="❑"/>
              <a:defRPr sz="1600" b="0" i="0" u="none" strike="noStrike" cap="none">
                <a:solidFill>
                  <a:schemeClr val="dk1"/>
                </a:solidFill>
                <a:latin typeface="Arial"/>
                <a:ea typeface="Arial"/>
                <a:cs typeface="Arial"/>
                <a:sym typeface="Arial"/>
              </a:defRPr>
            </a:lvl4pPr>
            <a:lvl5pPr marL="2286000" marR="0" lvl="4" indent="-304800" algn="l" rtl="0">
              <a:spcBef>
                <a:spcPts val="320"/>
              </a:spcBef>
              <a:spcAft>
                <a:spcPts val="0"/>
              </a:spcAft>
              <a:buClr>
                <a:schemeClr val="accent1"/>
              </a:buClr>
              <a:buSzPts val="1200"/>
              <a:buFont typeface="Noto Sans Symbols"/>
              <a:buChar char="▪"/>
              <a:defRPr sz="1600" b="0" i="0" u="none" strike="noStrike" cap="none">
                <a:solidFill>
                  <a:schemeClr val="dk1"/>
                </a:solidFill>
                <a:latin typeface="Arial"/>
                <a:ea typeface="Arial"/>
                <a:cs typeface="Arial"/>
                <a:sym typeface="Arial"/>
              </a:defRPr>
            </a:lvl5pPr>
            <a:lvl6pPr marL="2743200" marR="0" lvl="5" indent="-304800" algn="l" rtl="0">
              <a:spcBef>
                <a:spcPts val="320"/>
              </a:spcBef>
              <a:spcAft>
                <a:spcPts val="0"/>
              </a:spcAft>
              <a:buClr>
                <a:schemeClr val="accent1"/>
              </a:buClr>
              <a:buSzPts val="1200"/>
              <a:buFont typeface="Noto Sans Symbols"/>
              <a:buChar char="▪"/>
              <a:defRPr sz="1600" b="0" i="0" u="none" strike="noStrike" cap="none">
                <a:solidFill>
                  <a:schemeClr val="dk1"/>
                </a:solidFill>
                <a:latin typeface="Arial"/>
                <a:ea typeface="Arial"/>
                <a:cs typeface="Arial"/>
                <a:sym typeface="Arial"/>
              </a:defRPr>
            </a:lvl6pPr>
            <a:lvl7pPr marL="3200400" marR="0" lvl="6" indent="-304800" algn="l" rtl="0">
              <a:spcBef>
                <a:spcPts val="320"/>
              </a:spcBef>
              <a:spcAft>
                <a:spcPts val="0"/>
              </a:spcAft>
              <a:buClr>
                <a:schemeClr val="accent1"/>
              </a:buClr>
              <a:buSzPts val="1200"/>
              <a:buFont typeface="Noto Sans Symbols"/>
              <a:buChar char="▪"/>
              <a:defRPr sz="1600" b="0" i="0" u="none" strike="noStrike" cap="none">
                <a:solidFill>
                  <a:schemeClr val="dk1"/>
                </a:solidFill>
                <a:latin typeface="Arial"/>
                <a:ea typeface="Arial"/>
                <a:cs typeface="Arial"/>
                <a:sym typeface="Arial"/>
              </a:defRPr>
            </a:lvl7pPr>
            <a:lvl8pPr marL="3657600" marR="0" lvl="7" indent="-304800" algn="l" rtl="0">
              <a:spcBef>
                <a:spcPts val="320"/>
              </a:spcBef>
              <a:spcAft>
                <a:spcPts val="0"/>
              </a:spcAft>
              <a:buClr>
                <a:schemeClr val="accent1"/>
              </a:buClr>
              <a:buSzPts val="1200"/>
              <a:buFont typeface="Noto Sans Symbols"/>
              <a:buChar char="▪"/>
              <a:defRPr sz="1600" b="0" i="0" u="none" strike="noStrike" cap="none">
                <a:solidFill>
                  <a:schemeClr val="dk1"/>
                </a:solidFill>
                <a:latin typeface="Arial"/>
                <a:ea typeface="Arial"/>
                <a:cs typeface="Arial"/>
                <a:sym typeface="Arial"/>
              </a:defRPr>
            </a:lvl8pPr>
            <a:lvl9pPr marL="4114800" marR="0" lvl="8" indent="-304800" algn="l" rtl="0">
              <a:spcBef>
                <a:spcPts val="320"/>
              </a:spcBef>
              <a:spcAft>
                <a:spcPts val="0"/>
              </a:spcAft>
              <a:buClr>
                <a:schemeClr val="accent1"/>
              </a:buClr>
              <a:buSzPts val="12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836" name="Google Shape;836;p120"/>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7" name="Google Shape;837;p12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8" name="Google Shape;838;p120"/>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839"/>
        <p:cNvGrpSpPr/>
        <p:nvPr/>
      </p:nvGrpSpPr>
      <p:grpSpPr>
        <a:xfrm>
          <a:off x="0" y="0"/>
          <a:ext cx="0" cy="0"/>
          <a:chOff x="0" y="0"/>
          <a:chExt cx="0" cy="0"/>
        </a:xfrm>
      </p:grpSpPr>
      <p:sp>
        <p:nvSpPr>
          <p:cNvPr id="840" name="Google Shape;840;p12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9pPr>
          </a:lstStyle>
          <a:p>
            <a:endParaRPr/>
          </a:p>
        </p:txBody>
      </p:sp>
      <p:sp>
        <p:nvSpPr>
          <p:cNvPr id="841" name="Google Shape;841;p121"/>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lstStyle>
            <a:lvl1pPr marL="457200" marR="0" lvl="0" indent="-344170" algn="l" rtl="0">
              <a:spcBef>
                <a:spcPts val="560"/>
              </a:spcBef>
              <a:spcAft>
                <a:spcPts val="0"/>
              </a:spcAft>
              <a:buClr>
                <a:schemeClr val="accent1"/>
              </a:buClr>
              <a:buSzPts val="1820"/>
              <a:buFont typeface="Noto Sans Symbols"/>
              <a:buChar char="■"/>
              <a:defRPr sz="2800" b="0" i="0" u="none" strike="noStrike" cap="none">
                <a:solidFill>
                  <a:schemeClr val="dk1"/>
                </a:solidFill>
                <a:latin typeface="Arial"/>
                <a:ea typeface="Arial"/>
                <a:cs typeface="Arial"/>
                <a:sym typeface="Arial"/>
              </a:defRPr>
            </a:lvl1pPr>
            <a:lvl2pPr marL="914400" marR="0" lvl="1" indent="-320040" algn="l" rtl="0">
              <a:spcBef>
                <a:spcPts val="480"/>
              </a:spcBef>
              <a:spcAft>
                <a:spcPts val="0"/>
              </a:spcAft>
              <a:buClr>
                <a:schemeClr val="accent2"/>
              </a:buClr>
              <a:buSzPts val="1440"/>
              <a:buFont typeface="Noto Sans Symbols"/>
              <a:buChar char="❑"/>
              <a:defRPr sz="2400" b="0" i="0" u="none" strike="noStrike" cap="none">
                <a:solidFill>
                  <a:schemeClr val="dk1"/>
                </a:solidFill>
                <a:latin typeface="Arial"/>
                <a:ea typeface="Arial"/>
                <a:cs typeface="Arial"/>
                <a:sym typeface="Arial"/>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Arial"/>
                <a:ea typeface="Arial"/>
                <a:cs typeface="Arial"/>
                <a:sym typeface="Arial"/>
              </a:defRPr>
            </a:lvl3pPr>
            <a:lvl4pPr marL="1828800" marR="0" lvl="3"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Arial"/>
                <a:ea typeface="Arial"/>
                <a:cs typeface="Arial"/>
                <a:sym typeface="Arial"/>
              </a:defRPr>
            </a:lvl4pPr>
            <a:lvl5pPr marL="2286000" marR="0" lvl="4" indent="-314325" algn="l" rtl="0">
              <a:spcBef>
                <a:spcPts val="360"/>
              </a:spcBef>
              <a:spcAft>
                <a:spcPts val="0"/>
              </a:spcAft>
              <a:buClr>
                <a:schemeClr val="accent1"/>
              </a:buClr>
              <a:buSzPts val="1350"/>
              <a:buFont typeface="Noto Sans Symbols"/>
              <a:buChar char="▪"/>
              <a:defRPr sz="1800" b="0" i="0" u="none" strike="noStrike" cap="none">
                <a:solidFill>
                  <a:schemeClr val="dk1"/>
                </a:solidFill>
                <a:latin typeface="Arial"/>
                <a:ea typeface="Arial"/>
                <a:cs typeface="Arial"/>
                <a:sym typeface="Arial"/>
              </a:defRPr>
            </a:lvl5pPr>
            <a:lvl6pPr marL="2743200" marR="0" lvl="5" indent="-314325" algn="l" rtl="0">
              <a:spcBef>
                <a:spcPts val="360"/>
              </a:spcBef>
              <a:spcAft>
                <a:spcPts val="0"/>
              </a:spcAft>
              <a:buClr>
                <a:schemeClr val="accent1"/>
              </a:buClr>
              <a:buSzPts val="1350"/>
              <a:buFont typeface="Noto Sans Symbols"/>
              <a:buChar char="▪"/>
              <a:defRPr sz="1800" b="0" i="0" u="none" strike="noStrike" cap="none">
                <a:solidFill>
                  <a:schemeClr val="dk1"/>
                </a:solidFill>
                <a:latin typeface="Arial"/>
                <a:ea typeface="Arial"/>
                <a:cs typeface="Arial"/>
                <a:sym typeface="Aria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chemeClr val="dk1"/>
                </a:solidFill>
                <a:latin typeface="Arial"/>
                <a:ea typeface="Arial"/>
                <a:cs typeface="Arial"/>
                <a:sym typeface="Arial"/>
              </a:defRPr>
            </a:lvl7pPr>
            <a:lvl8pPr marL="3657600" marR="0" lvl="7" indent="-314325" algn="l" rtl="0">
              <a:spcBef>
                <a:spcPts val="360"/>
              </a:spcBef>
              <a:spcAft>
                <a:spcPts val="0"/>
              </a:spcAft>
              <a:buClr>
                <a:schemeClr val="accent1"/>
              </a:buClr>
              <a:buSzPts val="1350"/>
              <a:buFont typeface="Noto Sans Symbols"/>
              <a:buChar char="▪"/>
              <a:defRPr sz="1800" b="0" i="0" u="none" strike="noStrike" cap="none">
                <a:solidFill>
                  <a:schemeClr val="dk1"/>
                </a:solidFill>
                <a:latin typeface="Arial"/>
                <a:ea typeface="Arial"/>
                <a:cs typeface="Arial"/>
                <a:sym typeface="Aria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842" name="Google Shape;842;p121"/>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lstStyle>
            <a:lvl1pPr marL="457200" marR="0" lvl="0" indent="-344170" algn="l" rtl="0">
              <a:spcBef>
                <a:spcPts val="560"/>
              </a:spcBef>
              <a:spcAft>
                <a:spcPts val="0"/>
              </a:spcAft>
              <a:buClr>
                <a:schemeClr val="accent1"/>
              </a:buClr>
              <a:buSzPts val="1820"/>
              <a:buFont typeface="Noto Sans Symbols"/>
              <a:buChar char="■"/>
              <a:defRPr sz="2800" b="0" i="0" u="none" strike="noStrike" cap="none">
                <a:solidFill>
                  <a:schemeClr val="dk1"/>
                </a:solidFill>
                <a:latin typeface="Arial"/>
                <a:ea typeface="Arial"/>
                <a:cs typeface="Arial"/>
                <a:sym typeface="Arial"/>
              </a:defRPr>
            </a:lvl1pPr>
            <a:lvl2pPr marL="914400" marR="0" lvl="1" indent="-320040" algn="l" rtl="0">
              <a:spcBef>
                <a:spcPts val="480"/>
              </a:spcBef>
              <a:spcAft>
                <a:spcPts val="0"/>
              </a:spcAft>
              <a:buClr>
                <a:schemeClr val="accent2"/>
              </a:buClr>
              <a:buSzPts val="1440"/>
              <a:buFont typeface="Noto Sans Symbols"/>
              <a:buChar char="❑"/>
              <a:defRPr sz="2400" b="0" i="0" u="none" strike="noStrike" cap="none">
                <a:solidFill>
                  <a:schemeClr val="dk1"/>
                </a:solidFill>
                <a:latin typeface="Arial"/>
                <a:ea typeface="Arial"/>
                <a:cs typeface="Arial"/>
                <a:sym typeface="Arial"/>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Arial"/>
                <a:ea typeface="Arial"/>
                <a:cs typeface="Arial"/>
                <a:sym typeface="Arial"/>
              </a:defRPr>
            </a:lvl3pPr>
            <a:lvl4pPr marL="1828800" marR="0" lvl="3"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Arial"/>
                <a:ea typeface="Arial"/>
                <a:cs typeface="Arial"/>
                <a:sym typeface="Arial"/>
              </a:defRPr>
            </a:lvl4pPr>
            <a:lvl5pPr marL="2286000" marR="0" lvl="4" indent="-314325" algn="l" rtl="0">
              <a:spcBef>
                <a:spcPts val="360"/>
              </a:spcBef>
              <a:spcAft>
                <a:spcPts val="0"/>
              </a:spcAft>
              <a:buClr>
                <a:schemeClr val="accent1"/>
              </a:buClr>
              <a:buSzPts val="1350"/>
              <a:buFont typeface="Noto Sans Symbols"/>
              <a:buChar char="▪"/>
              <a:defRPr sz="1800" b="0" i="0" u="none" strike="noStrike" cap="none">
                <a:solidFill>
                  <a:schemeClr val="dk1"/>
                </a:solidFill>
                <a:latin typeface="Arial"/>
                <a:ea typeface="Arial"/>
                <a:cs typeface="Arial"/>
                <a:sym typeface="Arial"/>
              </a:defRPr>
            </a:lvl5pPr>
            <a:lvl6pPr marL="2743200" marR="0" lvl="5" indent="-314325" algn="l" rtl="0">
              <a:spcBef>
                <a:spcPts val="360"/>
              </a:spcBef>
              <a:spcAft>
                <a:spcPts val="0"/>
              </a:spcAft>
              <a:buClr>
                <a:schemeClr val="accent1"/>
              </a:buClr>
              <a:buSzPts val="1350"/>
              <a:buFont typeface="Noto Sans Symbols"/>
              <a:buChar char="▪"/>
              <a:defRPr sz="1800" b="0" i="0" u="none" strike="noStrike" cap="none">
                <a:solidFill>
                  <a:schemeClr val="dk1"/>
                </a:solidFill>
                <a:latin typeface="Arial"/>
                <a:ea typeface="Arial"/>
                <a:cs typeface="Arial"/>
                <a:sym typeface="Aria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chemeClr val="dk1"/>
                </a:solidFill>
                <a:latin typeface="Arial"/>
                <a:ea typeface="Arial"/>
                <a:cs typeface="Arial"/>
                <a:sym typeface="Arial"/>
              </a:defRPr>
            </a:lvl7pPr>
            <a:lvl8pPr marL="3657600" marR="0" lvl="7" indent="-314325" algn="l" rtl="0">
              <a:spcBef>
                <a:spcPts val="360"/>
              </a:spcBef>
              <a:spcAft>
                <a:spcPts val="0"/>
              </a:spcAft>
              <a:buClr>
                <a:schemeClr val="accent1"/>
              </a:buClr>
              <a:buSzPts val="1350"/>
              <a:buFont typeface="Noto Sans Symbols"/>
              <a:buChar char="▪"/>
              <a:defRPr sz="1800" b="0" i="0" u="none" strike="noStrike" cap="none">
                <a:solidFill>
                  <a:schemeClr val="dk1"/>
                </a:solidFill>
                <a:latin typeface="Arial"/>
                <a:ea typeface="Arial"/>
                <a:cs typeface="Arial"/>
                <a:sym typeface="Aria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843" name="Google Shape;843;p121"/>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4" name="Google Shape;844;p12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5" name="Google Shape;845;p12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lt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83" name="Google Shape;83;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hlink"/>
              </a:buClr>
              <a:buSzPts val="2400"/>
              <a:buFont typeface="Tahoma"/>
              <a:buNone/>
              <a:defRPr sz="2000">
                <a:solidFill>
                  <a:schemeClr val="lt1"/>
                </a:solidFill>
                <a:latin typeface="Tahoma"/>
                <a:ea typeface="Tahoma"/>
                <a:cs typeface="Tahoma"/>
                <a:sym typeface="Tahoma"/>
              </a:defRPr>
            </a:lvl1pPr>
            <a:lvl2pPr marL="914400" marR="0" lvl="1" indent="-228600" algn="l" rtl="0">
              <a:spcBef>
                <a:spcPts val="36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1371600" marR="0" lvl="2" indent="-228600" algn="l" rtl="0">
              <a:spcBef>
                <a:spcPts val="320"/>
              </a:spcBef>
              <a:spcAft>
                <a:spcPts val="0"/>
              </a:spcAft>
              <a:buClr>
                <a:schemeClr val="hlink"/>
              </a:buClr>
              <a:buSzPts val="1920"/>
              <a:buFont typeface="Tahoma"/>
              <a:buNone/>
              <a:defRPr sz="1600" b="0" i="0" u="none" strike="noStrike" cap="none">
                <a:solidFill>
                  <a:schemeClr val="lt1"/>
                </a:solidFill>
                <a:latin typeface="Tahoma"/>
                <a:ea typeface="Tahoma"/>
                <a:cs typeface="Tahoma"/>
                <a:sym typeface="Tahoma"/>
              </a:defRPr>
            </a:lvl3pPr>
            <a:lvl4pPr marL="1828800" marR="0" lvl="3" indent="-228600" algn="l" rtl="0">
              <a:spcBef>
                <a:spcPts val="28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4pPr>
            <a:lvl5pPr marL="2286000" marR="0" lvl="4" indent="-228600" algn="l" rtl="0">
              <a:spcBef>
                <a:spcPts val="280"/>
              </a:spcBef>
              <a:spcAft>
                <a:spcPts val="0"/>
              </a:spcAft>
              <a:buClr>
                <a:schemeClr val="hlink"/>
              </a:buClr>
              <a:buSzPts val="1120"/>
              <a:buFont typeface="Noto Sans Symbols"/>
              <a:buNone/>
              <a:defRPr sz="1400" b="0" i="0" u="none" strike="noStrike" cap="none">
                <a:solidFill>
                  <a:schemeClr val="lt1"/>
                </a:solidFill>
                <a:latin typeface="Tahoma"/>
                <a:ea typeface="Tahoma"/>
                <a:cs typeface="Tahoma"/>
                <a:sym typeface="Tahoma"/>
              </a:defRPr>
            </a:lvl5pPr>
            <a:lvl6pPr marL="2743200" marR="0" lvl="5" indent="-228600" algn="l" rtl="0">
              <a:spcBef>
                <a:spcPts val="280"/>
              </a:spcBef>
              <a:spcAft>
                <a:spcPts val="0"/>
              </a:spcAft>
              <a:buClr>
                <a:schemeClr val="hlink"/>
              </a:buClr>
              <a:buSzPts val="1120"/>
              <a:buFont typeface="Noto Sans Symbols"/>
              <a:buNone/>
              <a:defRPr sz="1400" b="0" i="0" u="none" strike="noStrike" cap="none">
                <a:solidFill>
                  <a:schemeClr val="lt1"/>
                </a:solidFill>
                <a:latin typeface="Tahoma"/>
                <a:ea typeface="Tahoma"/>
                <a:cs typeface="Tahoma"/>
                <a:sym typeface="Tahoma"/>
              </a:defRPr>
            </a:lvl6pPr>
            <a:lvl7pPr marL="3200400" marR="0" lvl="6" indent="-228600" algn="l" rtl="0">
              <a:spcBef>
                <a:spcPts val="280"/>
              </a:spcBef>
              <a:spcAft>
                <a:spcPts val="0"/>
              </a:spcAft>
              <a:buClr>
                <a:schemeClr val="hlink"/>
              </a:buClr>
              <a:buSzPts val="1120"/>
              <a:buFont typeface="Noto Sans Symbols"/>
              <a:buNone/>
              <a:defRPr sz="1400" b="0" i="0" u="none" strike="noStrike" cap="none">
                <a:solidFill>
                  <a:schemeClr val="lt1"/>
                </a:solidFill>
                <a:latin typeface="Tahoma"/>
                <a:ea typeface="Tahoma"/>
                <a:cs typeface="Tahoma"/>
                <a:sym typeface="Tahoma"/>
              </a:defRPr>
            </a:lvl7pPr>
            <a:lvl8pPr marL="3657600" marR="0" lvl="7" indent="-228600" algn="l" rtl="0">
              <a:spcBef>
                <a:spcPts val="280"/>
              </a:spcBef>
              <a:spcAft>
                <a:spcPts val="0"/>
              </a:spcAft>
              <a:buClr>
                <a:schemeClr val="hlink"/>
              </a:buClr>
              <a:buSzPts val="1120"/>
              <a:buFont typeface="Noto Sans Symbols"/>
              <a:buNone/>
              <a:defRPr sz="1400" b="0" i="0" u="none" strike="noStrike" cap="none">
                <a:solidFill>
                  <a:schemeClr val="lt1"/>
                </a:solidFill>
                <a:latin typeface="Tahoma"/>
                <a:ea typeface="Tahoma"/>
                <a:cs typeface="Tahoma"/>
                <a:sym typeface="Tahoma"/>
              </a:defRPr>
            </a:lvl8pPr>
            <a:lvl9pPr marL="4114800" marR="0" lvl="8" indent="-228600" algn="l" rtl="0">
              <a:spcBef>
                <a:spcPts val="280"/>
              </a:spcBef>
              <a:spcAft>
                <a:spcPts val="0"/>
              </a:spcAft>
              <a:buClr>
                <a:schemeClr val="hlink"/>
              </a:buClr>
              <a:buSzPts val="1120"/>
              <a:buFont typeface="Noto Sans Symbols"/>
              <a:buNone/>
              <a:defRPr sz="1400" b="0" i="0" u="none" strike="noStrike" cap="none">
                <a:solidFill>
                  <a:schemeClr val="lt1"/>
                </a:solidFill>
                <a:latin typeface="Tahoma"/>
                <a:ea typeface="Tahoma"/>
                <a:cs typeface="Tahoma"/>
                <a:sym typeface="Tahoma"/>
              </a:defRPr>
            </a:lvl9pPr>
          </a:lstStyle>
          <a:p>
            <a:endParaRPr/>
          </a:p>
        </p:txBody>
      </p:sp>
      <p:sp>
        <p:nvSpPr>
          <p:cNvPr id="84" name="Google Shape;84;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5" name="Google Shape;85;p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6" name="Google Shape;86;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846"/>
        <p:cNvGrpSpPr/>
        <p:nvPr/>
      </p:nvGrpSpPr>
      <p:grpSpPr>
        <a:xfrm>
          <a:off x="0" y="0"/>
          <a:ext cx="0" cy="0"/>
          <a:chOff x="0" y="0"/>
          <a:chExt cx="0" cy="0"/>
        </a:xfrm>
      </p:grpSpPr>
      <p:sp>
        <p:nvSpPr>
          <p:cNvPr id="847" name="Google Shape;847;p1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9pPr>
          </a:lstStyle>
          <a:p>
            <a:endParaRPr/>
          </a:p>
        </p:txBody>
      </p:sp>
      <p:sp>
        <p:nvSpPr>
          <p:cNvPr id="848" name="Google Shape;848;p1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accent1"/>
              </a:buClr>
              <a:buSzPts val="1300"/>
              <a:buFont typeface="Noto Sans Symbol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accent2"/>
              </a:buClr>
              <a:buSzPts val="1080"/>
              <a:buFont typeface="Noto Sans Symbols"/>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accent1"/>
              </a:buClr>
              <a:buSzPts val="1040"/>
              <a:buFont typeface="Noto Sans Symbols"/>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accent2"/>
              </a:buClr>
              <a:buSzPts val="980"/>
              <a:buFont typeface="Noto Sans Symbols"/>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accent1"/>
              </a:buClr>
              <a:buSzPts val="105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accent1"/>
              </a:buClr>
              <a:buSzPts val="105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accent1"/>
              </a:buClr>
              <a:buSzPts val="105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accent1"/>
              </a:buClr>
              <a:buSzPts val="105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accent1"/>
              </a:buClr>
              <a:buSzPts val="105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849" name="Google Shape;849;p122"/>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0" name="Google Shape;850;p1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1" name="Google Shape;851;p12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862"/>
        <p:cNvGrpSpPr/>
        <p:nvPr/>
      </p:nvGrpSpPr>
      <p:grpSpPr>
        <a:xfrm>
          <a:off x="0" y="0"/>
          <a:ext cx="0" cy="0"/>
          <a:chOff x="0" y="0"/>
          <a:chExt cx="0" cy="0"/>
        </a:xfrm>
      </p:grpSpPr>
      <p:sp>
        <p:nvSpPr>
          <p:cNvPr id="863" name="Google Shape;863;p12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864" name="Google Shape;864;p124"/>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865" name="Google Shape;865;p12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6" name="Google Shape;866;p1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7" name="Google Shape;867;p12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868"/>
        <p:cNvGrpSpPr/>
        <p:nvPr/>
      </p:nvGrpSpPr>
      <p:grpSpPr>
        <a:xfrm>
          <a:off x="0" y="0"/>
          <a:ext cx="0" cy="0"/>
          <a:chOff x="0" y="0"/>
          <a:chExt cx="0" cy="0"/>
        </a:xfrm>
      </p:grpSpPr>
      <p:sp>
        <p:nvSpPr>
          <p:cNvPr id="869" name="Google Shape;869;p125"/>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870" name="Google Shape;870;p125"/>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871" name="Google Shape;871;p12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2" name="Google Shape;872;p1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3" name="Google Shape;873;p12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874"/>
        <p:cNvGrpSpPr/>
        <p:nvPr/>
      </p:nvGrpSpPr>
      <p:grpSpPr>
        <a:xfrm>
          <a:off x="0" y="0"/>
          <a:ext cx="0" cy="0"/>
          <a:chOff x="0" y="0"/>
          <a:chExt cx="0" cy="0"/>
        </a:xfrm>
      </p:grpSpPr>
      <p:sp>
        <p:nvSpPr>
          <p:cNvPr id="875" name="Google Shape;875;p12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876" name="Google Shape;876;p126"/>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877" name="Google Shape;877;p12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8" name="Google Shape;878;p1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9" name="Google Shape;879;p12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880"/>
        <p:cNvGrpSpPr/>
        <p:nvPr/>
      </p:nvGrpSpPr>
      <p:grpSpPr>
        <a:xfrm>
          <a:off x="0" y="0"/>
          <a:ext cx="0" cy="0"/>
          <a:chOff x="0" y="0"/>
          <a:chExt cx="0" cy="0"/>
        </a:xfrm>
      </p:grpSpPr>
      <p:sp>
        <p:nvSpPr>
          <p:cNvPr id="881" name="Google Shape;881;p1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882" name="Google Shape;882;p12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lt2"/>
              </a:buClr>
              <a:buSzPts val="2400"/>
              <a:buFont typeface="Noto Sans Symbols"/>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2"/>
              </a:buClr>
              <a:buSzPts val="2100"/>
              <a:buFont typeface="Noto Sans Symbols"/>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accent1"/>
              </a:buClr>
              <a:buSzPts val="1560"/>
              <a:buFont typeface="Noto Sans Symbols"/>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lt2"/>
              </a:buClr>
              <a:buSzPts val="2000"/>
              <a:buFont typeface="Noto Sans Symbols"/>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9pPr>
          </a:lstStyle>
          <a:p>
            <a:endParaRPr/>
          </a:p>
        </p:txBody>
      </p:sp>
      <p:sp>
        <p:nvSpPr>
          <p:cNvPr id="883" name="Google Shape;883;p1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lt2"/>
              </a:buClr>
              <a:buSzPts val="1050"/>
              <a:buFont typeface="Noto Sans Symbols"/>
              <a:buNone/>
              <a:defRPr sz="1400" b="0" i="0" u="none" strike="noStrike" cap="none">
                <a:solidFill>
                  <a:schemeClr val="dk1"/>
                </a:solidFill>
                <a:latin typeface="Verdana"/>
                <a:ea typeface="Verdana"/>
                <a:cs typeface="Verdana"/>
                <a:sym typeface="Verdana"/>
              </a:defRPr>
            </a:lvl1pPr>
            <a:lvl2pPr marL="914400" marR="0" lvl="1" indent="-228600" algn="l" rtl="0">
              <a:spcBef>
                <a:spcPts val="240"/>
              </a:spcBef>
              <a:spcAft>
                <a:spcPts val="0"/>
              </a:spcAft>
              <a:buClr>
                <a:schemeClr val="dk2"/>
              </a:buClr>
              <a:buSzPts val="900"/>
              <a:buFont typeface="Noto Sans Symbols"/>
              <a:buNone/>
              <a:defRPr sz="1200" b="0" i="0" u="none" strike="noStrike" cap="none">
                <a:solidFill>
                  <a:schemeClr val="dk1"/>
                </a:solidFill>
                <a:latin typeface="Verdana"/>
                <a:ea typeface="Verdana"/>
                <a:cs typeface="Verdana"/>
                <a:sym typeface="Verdana"/>
              </a:defRPr>
            </a:lvl2pPr>
            <a:lvl3pPr marL="1371600" marR="0" lvl="2" indent="-228600" algn="l" rtl="0">
              <a:spcBef>
                <a:spcPts val="200"/>
              </a:spcBef>
              <a:spcAft>
                <a:spcPts val="0"/>
              </a:spcAft>
              <a:buClr>
                <a:schemeClr val="accent1"/>
              </a:buClr>
              <a:buSzPts val="650"/>
              <a:buFont typeface="Noto Sans Symbols"/>
              <a:buNone/>
              <a:defRPr sz="1000" b="0" i="0" u="none" strike="noStrike" cap="none">
                <a:solidFill>
                  <a:schemeClr val="dk1"/>
                </a:solidFill>
                <a:latin typeface="Verdana"/>
                <a:ea typeface="Verdana"/>
                <a:cs typeface="Verdana"/>
                <a:sym typeface="Verdana"/>
              </a:defRPr>
            </a:lvl3pPr>
            <a:lvl4pPr marL="1828800" marR="0" lvl="3" indent="-228600" algn="l" rtl="0">
              <a:spcBef>
                <a:spcPts val="180"/>
              </a:spcBef>
              <a:spcAft>
                <a:spcPts val="0"/>
              </a:spcAft>
              <a:buClr>
                <a:schemeClr val="lt2"/>
              </a:buClr>
              <a:buSzPts val="900"/>
              <a:buFont typeface="Noto Sans Symbols"/>
              <a:buNone/>
              <a:defRPr sz="900" b="0" i="0" u="none" strike="noStrike" cap="none">
                <a:solidFill>
                  <a:schemeClr val="dk1"/>
                </a:solidFill>
                <a:latin typeface="Verdana"/>
                <a:ea typeface="Verdana"/>
                <a:cs typeface="Verdana"/>
                <a:sym typeface="Verdana"/>
              </a:defRPr>
            </a:lvl4pPr>
            <a:lvl5pPr marL="2286000" marR="0" lvl="4" indent="-228600" algn="l" rtl="0">
              <a:spcBef>
                <a:spcPts val="180"/>
              </a:spcBef>
              <a:spcAft>
                <a:spcPts val="0"/>
              </a:spcAft>
              <a:buClr>
                <a:schemeClr val="dk2"/>
              </a:buClr>
              <a:buSzPts val="720"/>
              <a:buFont typeface="Noto Sans Symbols"/>
              <a:buNone/>
              <a:defRPr sz="900" b="0" i="0" u="none" strike="noStrike" cap="none">
                <a:solidFill>
                  <a:schemeClr val="dk1"/>
                </a:solidFill>
                <a:latin typeface="Verdana"/>
                <a:ea typeface="Verdana"/>
                <a:cs typeface="Verdana"/>
                <a:sym typeface="Verdana"/>
              </a:defRPr>
            </a:lvl5pPr>
            <a:lvl6pPr marL="2743200" marR="0" lvl="5" indent="-228600" algn="l" rtl="0">
              <a:spcBef>
                <a:spcPts val="180"/>
              </a:spcBef>
              <a:spcAft>
                <a:spcPts val="0"/>
              </a:spcAft>
              <a:buClr>
                <a:schemeClr val="dk2"/>
              </a:buClr>
              <a:buSzPts val="720"/>
              <a:buFont typeface="Noto Sans Symbols"/>
              <a:buNone/>
              <a:defRPr sz="900" b="0" i="0" u="none" strike="noStrike" cap="none">
                <a:solidFill>
                  <a:schemeClr val="dk1"/>
                </a:solidFill>
                <a:latin typeface="Verdana"/>
                <a:ea typeface="Verdana"/>
                <a:cs typeface="Verdana"/>
                <a:sym typeface="Verdana"/>
              </a:defRPr>
            </a:lvl6pPr>
            <a:lvl7pPr marL="3200400" marR="0" lvl="6" indent="-228600" algn="l" rtl="0">
              <a:spcBef>
                <a:spcPts val="180"/>
              </a:spcBef>
              <a:spcAft>
                <a:spcPts val="0"/>
              </a:spcAft>
              <a:buClr>
                <a:schemeClr val="dk2"/>
              </a:buClr>
              <a:buSzPts val="720"/>
              <a:buFont typeface="Noto Sans Symbols"/>
              <a:buNone/>
              <a:defRPr sz="900" b="0" i="0" u="none" strike="noStrike" cap="none">
                <a:solidFill>
                  <a:schemeClr val="dk1"/>
                </a:solidFill>
                <a:latin typeface="Verdana"/>
                <a:ea typeface="Verdana"/>
                <a:cs typeface="Verdana"/>
                <a:sym typeface="Verdana"/>
              </a:defRPr>
            </a:lvl7pPr>
            <a:lvl8pPr marL="3657600" marR="0" lvl="7" indent="-228600" algn="l" rtl="0">
              <a:spcBef>
                <a:spcPts val="180"/>
              </a:spcBef>
              <a:spcAft>
                <a:spcPts val="0"/>
              </a:spcAft>
              <a:buClr>
                <a:schemeClr val="dk2"/>
              </a:buClr>
              <a:buSzPts val="720"/>
              <a:buFont typeface="Noto Sans Symbols"/>
              <a:buNone/>
              <a:defRPr sz="900" b="0" i="0" u="none" strike="noStrike" cap="none">
                <a:solidFill>
                  <a:schemeClr val="dk1"/>
                </a:solidFill>
                <a:latin typeface="Verdana"/>
                <a:ea typeface="Verdana"/>
                <a:cs typeface="Verdana"/>
                <a:sym typeface="Verdana"/>
              </a:defRPr>
            </a:lvl8pPr>
            <a:lvl9pPr marL="4114800" marR="0" lvl="8" indent="-228600" algn="l" rtl="0">
              <a:spcBef>
                <a:spcPts val="180"/>
              </a:spcBef>
              <a:spcAft>
                <a:spcPts val="0"/>
              </a:spcAft>
              <a:buClr>
                <a:schemeClr val="dk2"/>
              </a:buClr>
              <a:buSzPts val="720"/>
              <a:buFont typeface="Noto Sans Symbols"/>
              <a:buNone/>
              <a:defRPr sz="900" b="0" i="0" u="none" strike="noStrike" cap="none">
                <a:solidFill>
                  <a:schemeClr val="dk1"/>
                </a:solidFill>
                <a:latin typeface="Verdana"/>
                <a:ea typeface="Verdana"/>
                <a:cs typeface="Verdana"/>
                <a:sym typeface="Verdana"/>
              </a:defRPr>
            </a:lvl9pPr>
          </a:lstStyle>
          <a:p>
            <a:endParaRPr/>
          </a:p>
        </p:txBody>
      </p:sp>
      <p:sp>
        <p:nvSpPr>
          <p:cNvPr id="884" name="Google Shape;884;p12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5" name="Google Shape;885;p1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6" name="Google Shape;886;p12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887"/>
        <p:cNvGrpSpPr/>
        <p:nvPr/>
      </p:nvGrpSpPr>
      <p:grpSpPr>
        <a:xfrm>
          <a:off x="0" y="0"/>
          <a:ext cx="0" cy="0"/>
          <a:chOff x="0" y="0"/>
          <a:chExt cx="0" cy="0"/>
        </a:xfrm>
      </p:grpSpPr>
      <p:sp>
        <p:nvSpPr>
          <p:cNvPr id="888" name="Google Shape;888;p1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889" name="Google Shape;889;p1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Verdana"/>
                <a:ea typeface="Verdana"/>
                <a:cs typeface="Verdana"/>
                <a:sym typeface="Verdana"/>
              </a:defRPr>
            </a:lvl1pPr>
            <a:lvl2pPr marL="914400" marR="0" lvl="1" indent="-361950" algn="l" rtl="0">
              <a:spcBef>
                <a:spcPts val="560"/>
              </a:spcBef>
              <a:spcAft>
                <a:spcPts val="0"/>
              </a:spcAft>
              <a:buClr>
                <a:schemeClr val="dk2"/>
              </a:buClr>
              <a:buSzPts val="2100"/>
              <a:buFont typeface="Noto Sans Symbols"/>
              <a:buChar char="■"/>
              <a:defRPr sz="2800" b="0" i="0" u="none" strike="noStrike" cap="none">
                <a:solidFill>
                  <a:schemeClr val="dk1"/>
                </a:solidFill>
                <a:latin typeface="Verdana"/>
                <a:ea typeface="Verdana"/>
                <a:cs typeface="Verdana"/>
                <a:sym typeface="Verdana"/>
              </a:defRPr>
            </a:lvl2pPr>
            <a:lvl3pPr marL="1371600" marR="0" lvl="2" indent="-327660" algn="l" rtl="0">
              <a:spcBef>
                <a:spcPts val="480"/>
              </a:spcBef>
              <a:spcAft>
                <a:spcPts val="0"/>
              </a:spcAft>
              <a:buClr>
                <a:schemeClr val="accent1"/>
              </a:buClr>
              <a:buSzPts val="1560"/>
              <a:buFont typeface="Noto Sans Symbols"/>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Verdana"/>
                <a:ea typeface="Verdana"/>
                <a:cs typeface="Verdana"/>
                <a:sym typeface="Verdana"/>
              </a:defRPr>
            </a:lvl4pPr>
            <a:lvl5pPr marL="2286000" marR="0" lvl="4" indent="-330200" algn="l" rtl="0">
              <a:spcBef>
                <a:spcPts val="400"/>
              </a:spcBef>
              <a:spcAft>
                <a:spcPts val="0"/>
              </a:spcAft>
              <a:buClr>
                <a:schemeClr val="dk2"/>
              </a:buClr>
              <a:buSzPts val="1600"/>
              <a:buFont typeface="Noto Sans Symbols"/>
              <a:buChar char="▪"/>
              <a:defRPr sz="2000" b="0" i="0" u="none" strike="noStrike" cap="none">
                <a:solidFill>
                  <a:schemeClr val="dk1"/>
                </a:solidFill>
                <a:latin typeface="Verdana"/>
                <a:ea typeface="Verdana"/>
                <a:cs typeface="Verdana"/>
                <a:sym typeface="Verdana"/>
              </a:defRPr>
            </a:lvl5pPr>
            <a:lvl6pPr marL="2743200" marR="0" lvl="5" indent="-330200" algn="l" rtl="0">
              <a:spcBef>
                <a:spcPts val="400"/>
              </a:spcBef>
              <a:spcAft>
                <a:spcPts val="0"/>
              </a:spcAft>
              <a:buClr>
                <a:schemeClr val="dk2"/>
              </a:buClr>
              <a:buSzPts val="1600"/>
              <a:buFont typeface="Noto Sans Symbols"/>
              <a:buChar char="▪"/>
              <a:defRPr sz="2000" b="0" i="0" u="none" strike="noStrike" cap="none">
                <a:solidFill>
                  <a:schemeClr val="dk1"/>
                </a:solidFill>
                <a:latin typeface="Verdana"/>
                <a:ea typeface="Verdana"/>
                <a:cs typeface="Verdana"/>
                <a:sym typeface="Verdana"/>
              </a:defRPr>
            </a:lvl6pPr>
            <a:lvl7pPr marL="3200400" marR="0" lvl="6" indent="-330200" algn="l" rtl="0">
              <a:spcBef>
                <a:spcPts val="400"/>
              </a:spcBef>
              <a:spcAft>
                <a:spcPts val="0"/>
              </a:spcAft>
              <a:buClr>
                <a:schemeClr val="dk2"/>
              </a:buClr>
              <a:buSzPts val="1600"/>
              <a:buFont typeface="Noto Sans Symbols"/>
              <a:buChar char="▪"/>
              <a:defRPr sz="2000" b="0" i="0" u="none" strike="noStrike" cap="none">
                <a:solidFill>
                  <a:schemeClr val="dk1"/>
                </a:solidFill>
                <a:latin typeface="Verdana"/>
                <a:ea typeface="Verdana"/>
                <a:cs typeface="Verdana"/>
                <a:sym typeface="Verdana"/>
              </a:defRPr>
            </a:lvl7pPr>
            <a:lvl8pPr marL="3657600" marR="0" lvl="7" indent="-330200" algn="l" rtl="0">
              <a:spcBef>
                <a:spcPts val="400"/>
              </a:spcBef>
              <a:spcAft>
                <a:spcPts val="0"/>
              </a:spcAft>
              <a:buClr>
                <a:schemeClr val="dk2"/>
              </a:buClr>
              <a:buSzPts val="1600"/>
              <a:buFont typeface="Noto Sans Symbols"/>
              <a:buChar char="▪"/>
              <a:defRPr sz="2000" b="0" i="0" u="none" strike="noStrike" cap="none">
                <a:solidFill>
                  <a:schemeClr val="dk1"/>
                </a:solidFill>
                <a:latin typeface="Verdana"/>
                <a:ea typeface="Verdana"/>
                <a:cs typeface="Verdana"/>
                <a:sym typeface="Verdana"/>
              </a:defRPr>
            </a:lvl8pPr>
            <a:lvl9pPr marL="4114800" marR="0" lvl="8" indent="-330200" algn="l" rtl="0">
              <a:spcBef>
                <a:spcPts val="400"/>
              </a:spcBef>
              <a:spcAft>
                <a:spcPts val="0"/>
              </a:spcAft>
              <a:buClr>
                <a:schemeClr val="dk2"/>
              </a:buClr>
              <a:buSzPts val="1600"/>
              <a:buFont typeface="Noto Sans Symbols"/>
              <a:buChar char="▪"/>
              <a:defRPr sz="2000" b="0" i="0" u="none" strike="noStrike" cap="none">
                <a:solidFill>
                  <a:schemeClr val="dk1"/>
                </a:solidFill>
                <a:latin typeface="Verdana"/>
                <a:ea typeface="Verdana"/>
                <a:cs typeface="Verdana"/>
                <a:sym typeface="Verdana"/>
              </a:defRPr>
            </a:lvl9pPr>
          </a:lstStyle>
          <a:p>
            <a:endParaRPr/>
          </a:p>
        </p:txBody>
      </p:sp>
      <p:sp>
        <p:nvSpPr>
          <p:cNvPr id="890" name="Google Shape;890;p1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lt2"/>
              </a:buClr>
              <a:buSzPts val="1050"/>
              <a:buFont typeface="Noto Sans Symbols"/>
              <a:buNone/>
              <a:defRPr sz="1400" b="0" i="0" u="none" strike="noStrike" cap="none">
                <a:solidFill>
                  <a:schemeClr val="dk1"/>
                </a:solidFill>
                <a:latin typeface="Verdana"/>
                <a:ea typeface="Verdana"/>
                <a:cs typeface="Verdana"/>
                <a:sym typeface="Verdana"/>
              </a:defRPr>
            </a:lvl1pPr>
            <a:lvl2pPr marL="914400" marR="0" lvl="1" indent="-228600" algn="l" rtl="0">
              <a:spcBef>
                <a:spcPts val="240"/>
              </a:spcBef>
              <a:spcAft>
                <a:spcPts val="0"/>
              </a:spcAft>
              <a:buClr>
                <a:schemeClr val="dk2"/>
              </a:buClr>
              <a:buSzPts val="900"/>
              <a:buFont typeface="Noto Sans Symbols"/>
              <a:buNone/>
              <a:defRPr sz="1200" b="0" i="0" u="none" strike="noStrike" cap="none">
                <a:solidFill>
                  <a:schemeClr val="dk1"/>
                </a:solidFill>
                <a:latin typeface="Verdana"/>
                <a:ea typeface="Verdana"/>
                <a:cs typeface="Verdana"/>
                <a:sym typeface="Verdana"/>
              </a:defRPr>
            </a:lvl2pPr>
            <a:lvl3pPr marL="1371600" marR="0" lvl="2" indent="-228600" algn="l" rtl="0">
              <a:spcBef>
                <a:spcPts val="200"/>
              </a:spcBef>
              <a:spcAft>
                <a:spcPts val="0"/>
              </a:spcAft>
              <a:buClr>
                <a:schemeClr val="accent1"/>
              </a:buClr>
              <a:buSzPts val="650"/>
              <a:buFont typeface="Noto Sans Symbols"/>
              <a:buNone/>
              <a:defRPr sz="1000" b="0" i="0" u="none" strike="noStrike" cap="none">
                <a:solidFill>
                  <a:schemeClr val="dk1"/>
                </a:solidFill>
                <a:latin typeface="Verdana"/>
                <a:ea typeface="Verdana"/>
                <a:cs typeface="Verdana"/>
                <a:sym typeface="Verdana"/>
              </a:defRPr>
            </a:lvl3pPr>
            <a:lvl4pPr marL="1828800" marR="0" lvl="3" indent="-228600" algn="l" rtl="0">
              <a:spcBef>
                <a:spcPts val="180"/>
              </a:spcBef>
              <a:spcAft>
                <a:spcPts val="0"/>
              </a:spcAft>
              <a:buClr>
                <a:schemeClr val="lt2"/>
              </a:buClr>
              <a:buSzPts val="900"/>
              <a:buFont typeface="Noto Sans Symbols"/>
              <a:buNone/>
              <a:defRPr sz="900" b="0" i="0" u="none" strike="noStrike" cap="none">
                <a:solidFill>
                  <a:schemeClr val="dk1"/>
                </a:solidFill>
                <a:latin typeface="Verdana"/>
                <a:ea typeface="Verdana"/>
                <a:cs typeface="Verdana"/>
                <a:sym typeface="Verdana"/>
              </a:defRPr>
            </a:lvl4pPr>
            <a:lvl5pPr marL="2286000" marR="0" lvl="4" indent="-228600" algn="l" rtl="0">
              <a:spcBef>
                <a:spcPts val="180"/>
              </a:spcBef>
              <a:spcAft>
                <a:spcPts val="0"/>
              </a:spcAft>
              <a:buClr>
                <a:schemeClr val="dk2"/>
              </a:buClr>
              <a:buSzPts val="720"/>
              <a:buFont typeface="Noto Sans Symbols"/>
              <a:buNone/>
              <a:defRPr sz="900" b="0" i="0" u="none" strike="noStrike" cap="none">
                <a:solidFill>
                  <a:schemeClr val="dk1"/>
                </a:solidFill>
                <a:latin typeface="Verdana"/>
                <a:ea typeface="Verdana"/>
                <a:cs typeface="Verdana"/>
                <a:sym typeface="Verdana"/>
              </a:defRPr>
            </a:lvl5pPr>
            <a:lvl6pPr marL="2743200" marR="0" lvl="5" indent="-228600" algn="l" rtl="0">
              <a:spcBef>
                <a:spcPts val="180"/>
              </a:spcBef>
              <a:spcAft>
                <a:spcPts val="0"/>
              </a:spcAft>
              <a:buClr>
                <a:schemeClr val="dk2"/>
              </a:buClr>
              <a:buSzPts val="720"/>
              <a:buFont typeface="Noto Sans Symbols"/>
              <a:buNone/>
              <a:defRPr sz="900" b="0" i="0" u="none" strike="noStrike" cap="none">
                <a:solidFill>
                  <a:schemeClr val="dk1"/>
                </a:solidFill>
                <a:latin typeface="Verdana"/>
                <a:ea typeface="Verdana"/>
                <a:cs typeface="Verdana"/>
                <a:sym typeface="Verdana"/>
              </a:defRPr>
            </a:lvl6pPr>
            <a:lvl7pPr marL="3200400" marR="0" lvl="6" indent="-228600" algn="l" rtl="0">
              <a:spcBef>
                <a:spcPts val="180"/>
              </a:spcBef>
              <a:spcAft>
                <a:spcPts val="0"/>
              </a:spcAft>
              <a:buClr>
                <a:schemeClr val="dk2"/>
              </a:buClr>
              <a:buSzPts val="720"/>
              <a:buFont typeface="Noto Sans Symbols"/>
              <a:buNone/>
              <a:defRPr sz="900" b="0" i="0" u="none" strike="noStrike" cap="none">
                <a:solidFill>
                  <a:schemeClr val="dk1"/>
                </a:solidFill>
                <a:latin typeface="Verdana"/>
                <a:ea typeface="Verdana"/>
                <a:cs typeface="Verdana"/>
                <a:sym typeface="Verdana"/>
              </a:defRPr>
            </a:lvl7pPr>
            <a:lvl8pPr marL="3657600" marR="0" lvl="7" indent="-228600" algn="l" rtl="0">
              <a:spcBef>
                <a:spcPts val="180"/>
              </a:spcBef>
              <a:spcAft>
                <a:spcPts val="0"/>
              </a:spcAft>
              <a:buClr>
                <a:schemeClr val="dk2"/>
              </a:buClr>
              <a:buSzPts val="720"/>
              <a:buFont typeface="Noto Sans Symbols"/>
              <a:buNone/>
              <a:defRPr sz="900" b="0" i="0" u="none" strike="noStrike" cap="none">
                <a:solidFill>
                  <a:schemeClr val="dk1"/>
                </a:solidFill>
                <a:latin typeface="Verdana"/>
                <a:ea typeface="Verdana"/>
                <a:cs typeface="Verdana"/>
                <a:sym typeface="Verdana"/>
              </a:defRPr>
            </a:lvl8pPr>
            <a:lvl9pPr marL="4114800" marR="0" lvl="8" indent="-228600" algn="l" rtl="0">
              <a:spcBef>
                <a:spcPts val="180"/>
              </a:spcBef>
              <a:spcAft>
                <a:spcPts val="0"/>
              </a:spcAft>
              <a:buClr>
                <a:schemeClr val="dk2"/>
              </a:buClr>
              <a:buSzPts val="720"/>
              <a:buFont typeface="Noto Sans Symbols"/>
              <a:buNone/>
              <a:defRPr sz="900" b="0" i="0" u="none" strike="noStrike" cap="none">
                <a:solidFill>
                  <a:schemeClr val="dk1"/>
                </a:solidFill>
                <a:latin typeface="Verdana"/>
                <a:ea typeface="Verdana"/>
                <a:cs typeface="Verdana"/>
                <a:sym typeface="Verdana"/>
              </a:defRPr>
            </a:lvl9pPr>
          </a:lstStyle>
          <a:p>
            <a:endParaRPr/>
          </a:p>
        </p:txBody>
      </p:sp>
      <p:sp>
        <p:nvSpPr>
          <p:cNvPr id="891" name="Google Shape;891;p12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2" name="Google Shape;892;p12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3" name="Google Shape;893;p12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894"/>
        <p:cNvGrpSpPr/>
        <p:nvPr/>
      </p:nvGrpSpPr>
      <p:grpSpPr>
        <a:xfrm>
          <a:off x="0" y="0"/>
          <a:ext cx="0" cy="0"/>
          <a:chOff x="0" y="0"/>
          <a:chExt cx="0" cy="0"/>
        </a:xfrm>
      </p:grpSpPr>
      <p:sp>
        <p:nvSpPr>
          <p:cNvPr id="895" name="Google Shape;895;p12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6" name="Google Shape;896;p1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7" name="Google Shape;897;p12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898"/>
        <p:cNvGrpSpPr/>
        <p:nvPr/>
      </p:nvGrpSpPr>
      <p:grpSpPr>
        <a:xfrm>
          <a:off x="0" y="0"/>
          <a:ext cx="0" cy="0"/>
          <a:chOff x="0" y="0"/>
          <a:chExt cx="0" cy="0"/>
        </a:xfrm>
      </p:grpSpPr>
      <p:sp>
        <p:nvSpPr>
          <p:cNvPr id="899" name="Google Shape;899;p13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900" name="Google Shape;900;p13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01" name="Google Shape;901;p1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02" name="Google Shape;902;p13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903"/>
        <p:cNvGrpSpPr/>
        <p:nvPr/>
      </p:nvGrpSpPr>
      <p:grpSpPr>
        <a:xfrm>
          <a:off x="0" y="0"/>
          <a:ext cx="0" cy="0"/>
          <a:chOff x="0" y="0"/>
          <a:chExt cx="0" cy="0"/>
        </a:xfrm>
      </p:grpSpPr>
      <p:sp>
        <p:nvSpPr>
          <p:cNvPr id="904" name="Google Shape;904;p1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905" name="Google Shape;905;p1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lt2"/>
              </a:buClr>
              <a:buSzPts val="1800"/>
              <a:buFont typeface="Noto Sans Symbols"/>
              <a:buNone/>
              <a:defRPr sz="2400" b="1" i="0" u="none" strike="noStrike" cap="none">
                <a:solidFill>
                  <a:schemeClr val="dk1"/>
                </a:solidFill>
                <a:latin typeface="Verdana"/>
                <a:ea typeface="Verdana"/>
                <a:cs typeface="Verdana"/>
                <a:sym typeface="Verdana"/>
              </a:defRPr>
            </a:lvl1pPr>
            <a:lvl2pPr marL="914400" marR="0" lvl="1" indent="-228600" algn="l" rtl="0">
              <a:spcBef>
                <a:spcPts val="400"/>
              </a:spcBef>
              <a:spcAft>
                <a:spcPts val="0"/>
              </a:spcAft>
              <a:buClr>
                <a:schemeClr val="dk2"/>
              </a:buClr>
              <a:buSzPts val="1500"/>
              <a:buFont typeface="Noto Sans Symbols"/>
              <a:buNone/>
              <a:defRPr sz="2000" b="1" i="0" u="none" strike="noStrike" cap="none">
                <a:solidFill>
                  <a:schemeClr val="dk1"/>
                </a:solidFill>
                <a:latin typeface="Verdana"/>
                <a:ea typeface="Verdana"/>
                <a:cs typeface="Verdana"/>
                <a:sym typeface="Verdana"/>
              </a:defRPr>
            </a:lvl2pPr>
            <a:lvl3pPr marL="1371600" marR="0" lvl="2" indent="-228600" algn="l" rtl="0">
              <a:spcBef>
                <a:spcPts val="360"/>
              </a:spcBef>
              <a:spcAft>
                <a:spcPts val="0"/>
              </a:spcAft>
              <a:buClr>
                <a:schemeClr val="accent1"/>
              </a:buClr>
              <a:buSzPts val="1170"/>
              <a:buFont typeface="Noto Sans Symbols"/>
              <a:buNone/>
              <a:defRPr sz="1800" b="1" i="0" u="none" strike="noStrike" cap="none">
                <a:solidFill>
                  <a:schemeClr val="dk1"/>
                </a:solidFill>
                <a:latin typeface="Verdana"/>
                <a:ea typeface="Verdana"/>
                <a:cs typeface="Verdana"/>
                <a:sym typeface="Verdana"/>
              </a:defRPr>
            </a:lvl3pPr>
            <a:lvl4pPr marL="1828800" marR="0" lvl="3" indent="-228600" algn="l" rtl="0">
              <a:spcBef>
                <a:spcPts val="320"/>
              </a:spcBef>
              <a:spcAft>
                <a:spcPts val="0"/>
              </a:spcAft>
              <a:buClr>
                <a:schemeClr val="lt2"/>
              </a:buClr>
              <a:buSzPts val="1600"/>
              <a:buFont typeface="Noto Sans Symbols"/>
              <a:buNone/>
              <a:defRPr sz="1600" b="1" i="0" u="none" strike="noStrike" cap="none">
                <a:solidFill>
                  <a:schemeClr val="dk1"/>
                </a:solidFill>
                <a:latin typeface="Verdana"/>
                <a:ea typeface="Verdana"/>
                <a:cs typeface="Verdana"/>
                <a:sym typeface="Verdana"/>
              </a:defRPr>
            </a:lvl4pPr>
            <a:lvl5pPr marL="2286000" marR="0" lvl="4" indent="-228600" algn="l" rtl="0">
              <a:spcBef>
                <a:spcPts val="320"/>
              </a:spcBef>
              <a:spcAft>
                <a:spcPts val="0"/>
              </a:spcAft>
              <a:buClr>
                <a:schemeClr val="dk2"/>
              </a:buClr>
              <a:buSzPts val="1280"/>
              <a:buFont typeface="Noto Sans Symbols"/>
              <a:buNone/>
              <a:defRPr sz="1600" b="1" i="0" u="none" strike="noStrike" cap="none">
                <a:solidFill>
                  <a:schemeClr val="dk1"/>
                </a:solidFill>
                <a:latin typeface="Verdana"/>
                <a:ea typeface="Verdana"/>
                <a:cs typeface="Verdana"/>
                <a:sym typeface="Verdana"/>
              </a:defRPr>
            </a:lvl5pPr>
            <a:lvl6pPr marL="2743200" marR="0" lvl="5" indent="-228600" algn="l" rtl="0">
              <a:spcBef>
                <a:spcPts val="320"/>
              </a:spcBef>
              <a:spcAft>
                <a:spcPts val="0"/>
              </a:spcAft>
              <a:buClr>
                <a:schemeClr val="dk2"/>
              </a:buClr>
              <a:buSzPts val="1280"/>
              <a:buFont typeface="Noto Sans Symbols"/>
              <a:buNone/>
              <a:defRPr sz="1600" b="1" i="0" u="none" strike="noStrike" cap="none">
                <a:solidFill>
                  <a:schemeClr val="dk1"/>
                </a:solidFill>
                <a:latin typeface="Verdana"/>
                <a:ea typeface="Verdana"/>
                <a:cs typeface="Verdana"/>
                <a:sym typeface="Verdana"/>
              </a:defRPr>
            </a:lvl6pPr>
            <a:lvl7pPr marL="3200400" marR="0" lvl="6" indent="-228600" algn="l" rtl="0">
              <a:spcBef>
                <a:spcPts val="320"/>
              </a:spcBef>
              <a:spcAft>
                <a:spcPts val="0"/>
              </a:spcAft>
              <a:buClr>
                <a:schemeClr val="dk2"/>
              </a:buClr>
              <a:buSzPts val="1280"/>
              <a:buFont typeface="Noto Sans Symbols"/>
              <a:buNone/>
              <a:defRPr sz="1600" b="1" i="0" u="none" strike="noStrike" cap="none">
                <a:solidFill>
                  <a:schemeClr val="dk1"/>
                </a:solidFill>
                <a:latin typeface="Verdana"/>
                <a:ea typeface="Verdana"/>
                <a:cs typeface="Verdana"/>
                <a:sym typeface="Verdana"/>
              </a:defRPr>
            </a:lvl7pPr>
            <a:lvl8pPr marL="3657600" marR="0" lvl="7" indent="-228600" algn="l" rtl="0">
              <a:spcBef>
                <a:spcPts val="320"/>
              </a:spcBef>
              <a:spcAft>
                <a:spcPts val="0"/>
              </a:spcAft>
              <a:buClr>
                <a:schemeClr val="dk2"/>
              </a:buClr>
              <a:buSzPts val="1280"/>
              <a:buFont typeface="Noto Sans Symbols"/>
              <a:buNone/>
              <a:defRPr sz="1600" b="1" i="0" u="none" strike="noStrike" cap="none">
                <a:solidFill>
                  <a:schemeClr val="dk1"/>
                </a:solidFill>
                <a:latin typeface="Verdana"/>
                <a:ea typeface="Verdana"/>
                <a:cs typeface="Verdana"/>
                <a:sym typeface="Verdana"/>
              </a:defRPr>
            </a:lvl8pPr>
            <a:lvl9pPr marL="4114800" marR="0" lvl="8" indent="-228600" algn="l" rtl="0">
              <a:spcBef>
                <a:spcPts val="320"/>
              </a:spcBef>
              <a:spcAft>
                <a:spcPts val="0"/>
              </a:spcAft>
              <a:buClr>
                <a:schemeClr val="dk2"/>
              </a:buClr>
              <a:buSzPts val="1280"/>
              <a:buFont typeface="Noto Sans Symbols"/>
              <a:buNone/>
              <a:defRPr sz="1600" b="1" i="0" u="none" strike="noStrike" cap="none">
                <a:solidFill>
                  <a:schemeClr val="dk1"/>
                </a:solidFill>
                <a:latin typeface="Verdana"/>
                <a:ea typeface="Verdana"/>
                <a:cs typeface="Verdana"/>
                <a:sym typeface="Verdana"/>
              </a:defRPr>
            </a:lvl9pPr>
          </a:lstStyle>
          <a:p>
            <a:endParaRPr/>
          </a:p>
        </p:txBody>
      </p:sp>
      <p:sp>
        <p:nvSpPr>
          <p:cNvPr id="906" name="Google Shape;906;p1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42900" algn="l" rtl="0">
              <a:spcBef>
                <a:spcPts val="480"/>
              </a:spcBef>
              <a:spcAft>
                <a:spcPts val="0"/>
              </a:spcAft>
              <a:buClr>
                <a:schemeClr val="lt2"/>
              </a:buClr>
              <a:buSzPts val="1800"/>
              <a:buFont typeface="Noto Sans Symbols"/>
              <a:buChar char="•"/>
              <a:defRPr sz="2400" b="0" i="0" u="none" strike="noStrike" cap="none">
                <a:solidFill>
                  <a:schemeClr val="dk1"/>
                </a:solidFill>
                <a:latin typeface="Verdana"/>
                <a:ea typeface="Verdana"/>
                <a:cs typeface="Verdana"/>
                <a:sym typeface="Verdana"/>
              </a:defRPr>
            </a:lvl1pPr>
            <a:lvl2pPr marL="914400" marR="0" lvl="1" indent="-323850" algn="l" rtl="0">
              <a:spcBef>
                <a:spcPts val="400"/>
              </a:spcBef>
              <a:spcAft>
                <a:spcPts val="0"/>
              </a:spcAft>
              <a:buClr>
                <a:schemeClr val="dk2"/>
              </a:buClr>
              <a:buSzPts val="1500"/>
              <a:buFont typeface="Noto Sans Symbols"/>
              <a:buChar char="■"/>
              <a:defRPr sz="2000" b="0" i="0" u="none" strike="noStrike" cap="none">
                <a:solidFill>
                  <a:schemeClr val="dk1"/>
                </a:solidFill>
                <a:latin typeface="Verdana"/>
                <a:ea typeface="Verdana"/>
                <a:cs typeface="Verdana"/>
                <a:sym typeface="Verdana"/>
              </a:defRPr>
            </a:lvl2pPr>
            <a:lvl3pPr marL="1371600" marR="0" lvl="2" indent="-302894" algn="l" rtl="0">
              <a:spcBef>
                <a:spcPts val="360"/>
              </a:spcBef>
              <a:spcAft>
                <a:spcPts val="0"/>
              </a:spcAft>
              <a:buClr>
                <a:schemeClr val="accent1"/>
              </a:buClr>
              <a:buSzPts val="117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Verdana"/>
                <a:ea typeface="Verdana"/>
                <a:cs typeface="Verdana"/>
                <a:sym typeface="Verdana"/>
              </a:defRPr>
            </a:lvl4pPr>
            <a:lvl5pPr marL="2286000" marR="0" lvl="4" indent="-309879" algn="l" rtl="0">
              <a:spcBef>
                <a:spcPts val="320"/>
              </a:spcBef>
              <a:spcAft>
                <a:spcPts val="0"/>
              </a:spcAft>
              <a:buClr>
                <a:schemeClr val="dk2"/>
              </a:buClr>
              <a:buSzPts val="1280"/>
              <a:buFont typeface="Noto Sans Symbols"/>
              <a:buChar char="▪"/>
              <a:defRPr sz="1600" b="0" i="0" u="none" strike="noStrike" cap="none">
                <a:solidFill>
                  <a:schemeClr val="dk1"/>
                </a:solidFill>
                <a:latin typeface="Verdana"/>
                <a:ea typeface="Verdana"/>
                <a:cs typeface="Verdana"/>
                <a:sym typeface="Verdana"/>
              </a:defRPr>
            </a:lvl5pPr>
            <a:lvl6pPr marL="2743200" marR="0" lvl="5" indent="-309879" algn="l" rtl="0">
              <a:spcBef>
                <a:spcPts val="320"/>
              </a:spcBef>
              <a:spcAft>
                <a:spcPts val="0"/>
              </a:spcAft>
              <a:buClr>
                <a:schemeClr val="dk2"/>
              </a:buClr>
              <a:buSzPts val="1280"/>
              <a:buFont typeface="Noto Sans Symbols"/>
              <a:buChar char="▪"/>
              <a:defRPr sz="1600" b="0" i="0" u="none" strike="noStrike" cap="none">
                <a:solidFill>
                  <a:schemeClr val="dk1"/>
                </a:solidFill>
                <a:latin typeface="Verdana"/>
                <a:ea typeface="Verdana"/>
                <a:cs typeface="Verdana"/>
                <a:sym typeface="Verdana"/>
              </a:defRPr>
            </a:lvl6pPr>
            <a:lvl7pPr marL="3200400" marR="0" lvl="6" indent="-309879" algn="l" rtl="0">
              <a:spcBef>
                <a:spcPts val="320"/>
              </a:spcBef>
              <a:spcAft>
                <a:spcPts val="0"/>
              </a:spcAft>
              <a:buClr>
                <a:schemeClr val="dk2"/>
              </a:buClr>
              <a:buSzPts val="1280"/>
              <a:buFont typeface="Noto Sans Symbols"/>
              <a:buChar char="▪"/>
              <a:defRPr sz="1600" b="0" i="0" u="none" strike="noStrike" cap="none">
                <a:solidFill>
                  <a:schemeClr val="dk1"/>
                </a:solidFill>
                <a:latin typeface="Verdana"/>
                <a:ea typeface="Verdana"/>
                <a:cs typeface="Verdana"/>
                <a:sym typeface="Verdana"/>
              </a:defRPr>
            </a:lvl7pPr>
            <a:lvl8pPr marL="3657600" marR="0" lvl="7" indent="-309879" algn="l" rtl="0">
              <a:spcBef>
                <a:spcPts val="320"/>
              </a:spcBef>
              <a:spcAft>
                <a:spcPts val="0"/>
              </a:spcAft>
              <a:buClr>
                <a:schemeClr val="dk2"/>
              </a:buClr>
              <a:buSzPts val="1280"/>
              <a:buFont typeface="Noto Sans Symbols"/>
              <a:buChar char="▪"/>
              <a:defRPr sz="1600" b="0" i="0" u="none" strike="noStrike" cap="none">
                <a:solidFill>
                  <a:schemeClr val="dk1"/>
                </a:solidFill>
                <a:latin typeface="Verdana"/>
                <a:ea typeface="Verdana"/>
                <a:cs typeface="Verdana"/>
                <a:sym typeface="Verdana"/>
              </a:defRPr>
            </a:lvl8pPr>
            <a:lvl9pPr marL="4114800" marR="0" lvl="8" indent="-309879" algn="l" rtl="0">
              <a:spcBef>
                <a:spcPts val="320"/>
              </a:spcBef>
              <a:spcAft>
                <a:spcPts val="0"/>
              </a:spcAft>
              <a:buClr>
                <a:schemeClr val="dk2"/>
              </a:buClr>
              <a:buSzPts val="1280"/>
              <a:buFont typeface="Noto Sans Symbols"/>
              <a:buChar char="▪"/>
              <a:defRPr sz="1600" b="0" i="0" u="none" strike="noStrike" cap="none">
                <a:solidFill>
                  <a:schemeClr val="dk1"/>
                </a:solidFill>
                <a:latin typeface="Verdana"/>
                <a:ea typeface="Verdana"/>
                <a:cs typeface="Verdana"/>
                <a:sym typeface="Verdana"/>
              </a:defRPr>
            </a:lvl9pPr>
          </a:lstStyle>
          <a:p>
            <a:endParaRPr/>
          </a:p>
        </p:txBody>
      </p:sp>
      <p:sp>
        <p:nvSpPr>
          <p:cNvPr id="907" name="Google Shape;907;p1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lt2"/>
              </a:buClr>
              <a:buSzPts val="1800"/>
              <a:buFont typeface="Noto Sans Symbols"/>
              <a:buNone/>
              <a:defRPr sz="2400" b="1" i="0" u="none" strike="noStrike" cap="none">
                <a:solidFill>
                  <a:schemeClr val="dk1"/>
                </a:solidFill>
                <a:latin typeface="Verdana"/>
                <a:ea typeface="Verdana"/>
                <a:cs typeface="Verdana"/>
                <a:sym typeface="Verdana"/>
              </a:defRPr>
            </a:lvl1pPr>
            <a:lvl2pPr marL="914400" marR="0" lvl="1" indent="-228600" algn="l" rtl="0">
              <a:spcBef>
                <a:spcPts val="400"/>
              </a:spcBef>
              <a:spcAft>
                <a:spcPts val="0"/>
              </a:spcAft>
              <a:buClr>
                <a:schemeClr val="dk2"/>
              </a:buClr>
              <a:buSzPts val="1500"/>
              <a:buFont typeface="Noto Sans Symbols"/>
              <a:buNone/>
              <a:defRPr sz="2000" b="1" i="0" u="none" strike="noStrike" cap="none">
                <a:solidFill>
                  <a:schemeClr val="dk1"/>
                </a:solidFill>
                <a:latin typeface="Verdana"/>
                <a:ea typeface="Verdana"/>
                <a:cs typeface="Verdana"/>
                <a:sym typeface="Verdana"/>
              </a:defRPr>
            </a:lvl2pPr>
            <a:lvl3pPr marL="1371600" marR="0" lvl="2" indent="-228600" algn="l" rtl="0">
              <a:spcBef>
                <a:spcPts val="360"/>
              </a:spcBef>
              <a:spcAft>
                <a:spcPts val="0"/>
              </a:spcAft>
              <a:buClr>
                <a:schemeClr val="accent1"/>
              </a:buClr>
              <a:buSzPts val="1170"/>
              <a:buFont typeface="Noto Sans Symbols"/>
              <a:buNone/>
              <a:defRPr sz="1800" b="1" i="0" u="none" strike="noStrike" cap="none">
                <a:solidFill>
                  <a:schemeClr val="dk1"/>
                </a:solidFill>
                <a:latin typeface="Verdana"/>
                <a:ea typeface="Verdana"/>
                <a:cs typeface="Verdana"/>
                <a:sym typeface="Verdana"/>
              </a:defRPr>
            </a:lvl3pPr>
            <a:lvl4pPr marL="1828800" marR="0" lvl="3" indent="-228600" algn="l" rtl="0">
              <a:spcBef>
                <a:spcPts val="320"/>
              </a:spcBef>
              <a:spcAft>
                <a:spcPts val="0"/>
              </a:spcAft>
              <a:buClr>
                <a:schemeClr val="lt2"/>
              </a:buClr>
              <a:buSzPts val="1600"/>
              <a:buFont typeface="Noto Sans Symbols"/>
              <a:buNone/>
              <a:defRPr sz="1600" b="1" i="0" u="none" strike="noStrike" cap="none">
                <a:solidFill>
                  <a:schemeClr val="dk1"/>
                </a:solidFill>
                <a:latin typeface="Verdana"/>
                <a:ea typeface="Verdana"/>
                <a:cs typeface="Verdana"/>
                <a:sym typeface="Verdana"/>
              </a:defRPr>
            </a:lvl4pPr>
            <a:lvl5pPr marL="2286000" marR="0" lvl="4" indent="-228600" algn="l" rtl="0">
              <a:spcBef>
                <a:spcPts val="320"/>
              </a:spcBef>
              <a:spcAft>
                <a:spcPts val="0"/>
              </a:spcAft>
              <a:buClr>
                <a:schemeClr val="dk2"/>
              </a:buClr>
              <a:buSzPts val="1280"/>
              <a:buFont typeface="Noto Sans Symbols"/>
              <a:buNone/>
              <a:defRPr sz="1600" b="1" i="0" u="none" strike="noStrike" cap="none">
                <a:solidFill>
                  <a:schemeClr val="dk1"/>
                </a:solidFill>
                <a:latin typeface="Verdana"/>
                <a:ea typeface="Verdana"/>
                <a:cs typeface="Verdana"/>
                <a:sym typeface="Verdana"/>
              </a:defRPr>
            </a:lvl5pPr>
            <a:lvl6pPr marL="2743200" marR="0" lvl="5" indent="-228600" algn="l" rtl="0">
              <a:spcBef>
                <a:spcPts val="320"/>
              </a:spcBef>
              <a:spcAft>
                <a:spcPts val="0"/>
              </a:spcAft>
              <a:buClr>
                <a:schemeClr val="dk2"/>
              </a:buClr>
              <a:buSzPts val="1280"/>
              <a:buFont typeface="Noto Sans Symbols"/>
              <a:buNone/>
              <a:defRPr sz="1600" b="1" i="0" u="none" strike="noStrike" cap="none">
                <a:solidFill>
                  <a:schemeClr val="dk1"/>
                </a:solidFill>
                <a:latin typeface="Verdana"/>
                <a:ea typeface="Verdana"/>
                <a:cs typeface="Verdana"/>
                <a:sym typeface="Verdana"/>
              </a:defRPr>
            </a:lvl6pPr>
            <a:lvl7pPr marL="3200400" marR="0" lvl="6" indent="-228600" algn="l" rtl="0">
              <a:spcBef>
                <a:spcPts val="320"/>
              </a:spcBef>
              <a:spcAft>
                <a:spcPts val="0"/>
              </a:spcAft>
              <a:buClr>
                <a:schemeClr val="dk2"/>
              </a:buClr>
              <a:buSzPts val="1280"/>
              <a:buFont typeface="Noto Sans Symbols"/>
              <a:buNone/>
              <a:defRPr sz="1600" b="1" i="0" u="none" strike="noStrike" cap="none">
                <a:solidFill>
                  <a:schemeClr val="dk1"/>
                </a:solidFill>
                <a:latin typeface="Verdana"/>
                <a:ea typeface="Verdana"/>
                <a:cs typeface="Verdana"/>
                <a:sym typeface="Verdana"/>
              </a:defRPr>
            </a:lvl7pPr>
            <a:lvl8pPr marL="3657600" marR="0" lvl="7" indent="-228600" algn="l" rtl="0">
              <a:spcBef>
                <a:spcPts val="320"/>
              </a:spcBef>
              <a:spcAft>
                <a:spcPts val="0"/>
              </a:spcAft>
              <a:buClr>
                <a:schemeClr val="dk2"/>
              </a:buClr>
              <a:buSzPts val="1280"/>
              <a:buFont typeface="Noto Sans Symbols"/>
              <a:buNone/>
              <a:defRPr sz="1600" b="1" i="0" u="none" strike="noStrike" cap="none">
                <a:solidFill>
                  <a:schemeClr val="dk1"/>
                </a:solidFill>
                <a:latin typeface="Verdana"/>
                <a:ea typeface="Verdana"/>
                <a:cs typeface="Verdana"/>
                <a:sym typeface="Verdana"/>
              </a:defRPr>
            </a:lvl8pPr>
            <a:lvl9pPr marL="4114800" marR="0" lvl="8" indent="-228600" algn="l" rtl="0">
              <a:spcBef>
                <a:spcPts val="320"/>
              </a:spcBef>
              <a:spcAft>
                <a:spcPts val="0"/>
              </a:spcAft>
              <a:buClr>
                <a:schemeClr val="dk2"/>
              </a:buClr>
              <a:buSzPts val="1280"/>
              <a:buFont typeface="Noto Sans Symbols"/>
              <a:buNone/>
              <a:defRPr sz="1600" b="1" i="0" u="none" strike="noStrike" cap="none">
                <a:solidFill>
                  <a:schemeClr val="dk1"/>
                </a:solidFill>
                <a:latin typeface="Verdana"/>
                <a:ea typeface="Verdana"/>
                <a:cs typeface="Verdana"/>
                <a:sym typeface="Verdana"/>
              </a:defRPr>
            </a:lvl9pPr>
          </a:lstStyle>
          <a:p>
            <a:endParaRPr/>
          </a:p>
        </p:txBody>
      </p:sp>
      <p:sp>
        <p:nvSpPr>
          <p:cNvPr id="908" name="Google Shape;908;p1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42900" algn="l" rtl="0">
              <a:spcBef>
                <a:spcPts val="480"/>
              </a:spcBef>
              <a:spcAft>
                <a:spcPts val="0"/>
              </a:spcAft>
              <a:buClr>
                <a:schemeClr val="lt2"/>
              </a:buClr>
              <a:buSzPts val="1800"/>
              <a:buFont typeface="Noto Sans Symbols"/>
              <a:buChar char="•"/>
              <a:defRPr sz="2400" b="0" i="0" u="none" strike="noStrike" cap="none">
                <a:solidFill>
                  <a:schemeClr val="dk1"/>
                </a:solidFill>
                <a:latin typeface="Verdana"/>
                <a:ea typeface="Verdana"/>
                <a:cs typeface="Verdana"/>
                <a:sym typeface="Verdana"/>
              </a:defRPr>
            </a:lvl1pPr>
            <a:lvl2pPr marL="914400" marR="0" lvl="1" indent="-323850" algn="l" rtl="0">
              <a:spcBef>
                <a:spcPts val="400"/>
              </a:spcBef>
              <a:spcAft>
                <a:spcPts val="0"/>
              </a:spcAft>
              <a:buClr>
                <a:schemeClr val="dk2"/>
              </a:buClr>
              <a:buSzPts val="1500"/>
              <a:buFont typeface="Noto Sans Symbols"/>
              <a:buChar char="■"/>
              <a:defRPr sz="2000" b="0" i="0" u="none" strike="noStrike" cap="none">
                <a:solidFill>
                  <a:schemeClr val="dk1"/>
                </a:solidFill>
                <a:latin typeface="Verdana"/>
                <a:ea typeface="Verdana"/>
                <a:cs typeface="Verdana"/>
                <a:sym typeface="Verdana"/>
              </a:defRPr>
            </a:lvl2pPr>
            <a:lvl3pPr marL="1371600" marR="0" lvl="2" indent="-302894" algn="l" rtl="0">
              <a:spcBef>
                <a:spcPts val="360"/>
              </a:spcBef>
              <a:spcAft>
                <a:spcPts val="0"/>
              </a:spcAft>
              <a:buClr>
                <a:schemeClr val="accent1"/>
              </a:buClr>
              <a:buSzPts val="117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Verdana"/>
                <a:ea typeface="Verdana"/>
                <a:cs typeface="Verdana"/>
                <a:sym typeface="Verdana"/>
              </a:defRPr>
            </a:lvl4pPr>
            <a:lvl5pPr marL="2286000" marR="0" lvl="4" indent="-309879" algn="l" rtl="0">
              <a:spcBef>
                <a:spcPts val="320"/>
              </a:spcBef>
              <a:spcAft>
                <a:spcPts val="0"/>
              </a:spcAft>
              <a:buClr>
                <a:schemeClr val="dk2"/>
              </a:buClr>
              <a:buSzPts val="1280"/>
              <a:buFont typeface="Noto Sans Symbols"/>
              <a:buChar char="▪"/>
              <a:defRPr sz="1600" b="0" i="0" u="none" strike="noStrike" cap="none">
                <a:solidFill>
                  <a:schemeClr val="dk1"/>
                </a:solidFill>
                <a:latin typeface="Verdana"/>
                <a:ea typeface="Verdana"/>
                <a:cs typeface="Verdana"/>
                <a:sym typeface="Verdana"/>
              </a:defRPr>
            </a:lvl5pPr>
            <a:lvl6pPr marL="2743200" marR="0" lvl="5" indent="-309879" algn="l" rtl="0">
              <a:spcBef>
                <a:spcPts val="320"/>
              </a:spcBef>
              <a:spcAft>
                <a:spcPts val="0"/>
              </a:spcAft>
              <a:buClr>
                <a:schemeClr val="dk2"/>
              </a:buClr>
              <a:buSzPts val="1280"/>
              <a:buFont typeface="Noto Sans Symbols"/>
              <a:buChar char="▪"/>
              <a:defRPr sz="1600" b="0" i="0" u="none" strike="noStrike" cap="none">
                <a:solidFill>
                  <a:schemeClr val="dk1"/>
                </a:solidFill>
                <a:latin typeface="Verdana"/>
                <a:ea typeface="Verdana"/>
                <a:cs typeface="Verdana"/>
                <a:sym typeface="Verdana"/>
              </a:defRPr>
            </a:lvl6pPr>
            <a:lvl7pPr marL="3200400" marR="0" lvl="6" indent="-309879" algn="l" rtl="0">
              <a:spcBef>
                <a:spcPts val="320"/>
              </a:spcBef>
              <a:spcAft>
                <a:spcPts val="0"/>
              </a:spcAft>
              <a:buClr>
                <a:schemeClr val="dk2"/>
              </a:buClr>
              <a:buSzPts val="1280"/>
              <a:buFont typeface="Noto Sans Symbols"/>
              <a:buChar char="▪"/>
              <a:defRPr sz="1600" b="0" i="0" u="none" strike="noStrike" cap="none">
                <a:solidFill>
                  <a:schemeClr val="dk1"/>
                </a:solidFill>
                <a:latin typeface="Verdana"/>
                <a:ea typeface="Verdana"/>
                <a:cs typeface="Verdana"/>
                <a:sym typeface="Verdana"/>
              </a:defRPr>
            </a:lvl7pPr>
            <a:lvl8pPr marL="3657600" marR="0" lvl="7" indent="-309879" algn="l" rtl="0">
              <a:spcBef>
                <a:spcPts val="320"/>
              </a:spcBef>
              <a:spcAft>
                <a:spcPts val="0"/>
              </a:spcAft>
              <a:buClr>
                <a:schemeClr val="dk2"/>
              </a:buClr>
              <a:buSzPts val="1280"/>
              <a:buFont typeface="Noto Sans Symbols"/>
              <a:buChar char="▪"/>
              <a:defRPr sz="1600" b="0" i="0" u="none" strike="noStrike" cap="none">
                <a:solidFill>
                  <a:schemeClr val="dk1"/>
                </a:solidFill>
                <a:latin typeface="Verdana"/>
                <a:ea typeface="Verdana"/>
                <a:cs typeface="Verdana"/>
                <a:sym typeface="Verdana"/>
              </a:defRPr>
            </a:lvl8pPr>
            <a:lvl9pPr marL="4114800" marR="0" lvl="8" indent="-309879" algn="l" rtl="0">
              <a:spcBef>
                <a:spcPts val="320"/>
              </a:spcBef>
              <a:spcAft>
                <a:spcPts val="0"/>
              </a:spcAft>
              <a:buClr>
                <a:schemeClr val="dk2"/>
              </a:buClr>
              <a:buSzPts val="1280"/>
              <a:buFont typeface="Noto Sans Symbols"/>
              <a:buChar char="▪"/>
              <a:defRPr sz="1600" b="0" i="0" u="none" strike="noStrike" cap="none">
                <a:solidFill>
                  <a:schemeClr val="dk1"/>
                </a:solidFill>
                <a:latin typeface="Verdana"/>
                <a:ea typeface="Verdana"/>
                <a:cs typeface="Verdana"/>
                <a:sym typeface="Verdana"/>
              </a:defRPr>
            </a:lvl9pPr>
          </a:lstStyle>
          <a:p>
            <a:endParaRPr/>
          </a:p>
        </p:txBody>
      </p:sp>
      <p:sp>
        <p:nvSpPr>
          <p:cNvPr id="909" name="Google Shape;909;p13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0" name="Google Shape;910;p1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1" name="Google Shape;911;p13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912"/>
        <p:cNvGrpSpPr/>
        <p:nvPr/>
      </p:nvGrpSpPr>
      <p:grpSpPr>
        <a:xfrm>
          <a:off x="0" y="0"/>
          <a:ext cx="0" cy="0"/>
          <a:chOff x="0" y="0"/>
          <a:chExt cx="0" cy="0"/>
        </a:xfrm>
      </p:grpSpPr>
      <p:sp>
        <p:nvSpPr>
          <p:cNvPr id="913" name="Google Shape;913;p13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914" name="Google Shape;914;p132"/>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915" name="Google Shape;915;p132"/>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916" name="Google Shape;916;p13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7" name="Google Shape;917;p1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8" name="Google Shape;918;p13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05" name="Google Shape;105;p15"/>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06" name="Google Shape;106;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Google Shape;107;p1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08" name="Google Shape;108;p1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919"/>
        <p:cNvGrpSpPr/>
        <p:nvPr/>
      </p:nvGrpSpPr>
      <p:grpSpPr>
        <a:xfrm>
          <a:off x="0" y="0"/>
          <a:ext cx="0" cy="0"/>
          <a:chOff x="0" y="0"/>
          <a:chExt cx="0" cy="0"/>
        </a:xfrm>
      </p:grpSpPr>
      <p:sp>
        <p:nvSpPr>
          <p:cNvPr id="920" name="Google Shape;920;p1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921" name="Google Shape;921;p1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lt2"/>
              </a:buClr>
              <a:buSzPts val="1500"/>
              <a:buFont typeface="Noto Sans Symbols"/>
              <a:buNone/>
              <a:defRPr sz="2000" b="0" i="0" u="none" strike="noStrike" cap="none">
                <a:solidFill>
                  <a:schemeClr val="dk1"/>
                </a:solidFill>
                <a:latin typeface="Verdana"/>
                <a:ea typeface="Verdana"/>
                <a:cs typeface="Verdana"/>
                <a:sym typeface="Verdana"/>
              </a:defRPr>
            </a:lvl1pPr>
            <a:lvl2pPr marL="914400" marR="0" lvl="1" indent="-228600" algn="l" rtl="0">
              <a:spcBef>
                <a:spcPts val="360"/>
              </a:spcBef>
              <a:spcAft>
                <a:spcPts val="0"/>
              </a:spcAft>
              <a:buClr>
                <a:schemeClr val="dk2"/>
              </a:buClr>
              <a:buSzPts val="1350"/>
              <a:buFont typeface="Noto Sans Symbols"/>
              <a:buNone/>
              <a:defRPr sz="1800" b="0" i="0" u="none" strike="noStrike" cap="none">
                <a:solidFill>
                  <a:schemeClr val="dk1"/>
                </a:solidFill>
                <a:latin typeface="Verdana"/>
                <a:ea typeface="Verdana"/>
                <a:cs typeface="Verdana"/>
                <a:sym typeface="Verdana"/>
              </a:defRPr>
            </a:lvl2pPr>
            <a:lvl3pPr marL="1371600" marR="0" lvl="2" indent="-228600" algn="l" rtl="0">
              <a:spcBef>
                <a:spcPts val="320"/>
              </a:spcBef>
              <a:spcAft>
                <a:spcPts val="0"/>
              </a:spcAft>
              <a:buClr>
                <a:schemeClr val="accent1"/>
              </a:buClr>
              <a:buSzPts val="1040"/>
              <a:buFont typeface="Noto Sans Symbols"/>
              <a:buNone/>
              <a:defRPr sz="1600" b="0" i="0" u="none" strike="noStrike" cap="none">
                <a:solidFill>
                  <a:schemeClr val="dk1"/>
                </a:solidFill>
                <a:latin typeface="Verdana"/>
                <a:ea typeface="Verdana"/>
                <a:cs typeface="Verdana"/>
                <a:sym typeface="Verdana"/>
              </a:defRPr>
            </a:lvl3pPr>
            <a:lvl4pPr marL="1828800" marR="0" lvl="3" indent="-228600" algn="l" rtl="0">
              <a:spcBef>
                <a:spcPts val="280"/>
              </a:spcBef>
              <a:spcAft>
                <a:spcPts val="0"/>
              </a:spcAft>
              <a:buClr>
                <a:schemeClr val="lt2"/>
              </a:buClr>
              <a:buSzPts val="1400"/>
              <a:buFont typeface="Noto Sans Symbols"/>
              <a:buNone/>
              <a:defRPr sz="1400" b="0" i="0" u="none" strike="noStrike" cap="none">
                <a:solidFill>
                  <a:schemeClr val="dk1"/>
                </a:solidFill>
                <a:latin typeface="Verdana"/>
                <a:ea typeface="Verdana"/>
                <a:cs typeface="Verdana"/>
                <a:sym typeface="Verdana"/>
              </a:defRPr>
            </a:lvl4pPr>
            <a:lvl5pPr marL="2286000" marR="0" lvl="4" indent="-228600" algn="l" rtl="0">
              <a:spcBef>
                <a:spcPts val="280"/>
              </a:spcBef>
              <a:spcAft>
                <a:spcPts val="0"/>
              </a:spcAft>
              <a:buClr>
                <a:schemeClr val="dk2"/>
              </a:buClr>
              <a:buSzPts val="1120"/>
              <a:buFont typeface="Noto Sans Symbols"/>
              <a:buNone/>
              <a:defRPr sz="1400" b="0" i="0" u="none" strike="noStrike" cap="none">
                <a:solidFill>
                  <a:schemeClr val="dk1"/>
                </a:solidFill>
                <a:latin typeface="Verdana"/>
                <a:ea typeface="Verdana"/>
                <a:cs typeface="Verdana"/>
                <a:sym typeface="Verdana"/>
              </a:defRPr>
            </a:lvl5pPr>
            <a:lvl6pPr marL="2743200" marR="0" lvl="5" indent="-228600" algn="l" rtl="0">
              <a:spcBef>
                <a:spcPts val="280"/>
              </a:spcBef>
              <a:spcAft>
                <a:spcPts val="0"/>
              </a:spcAft>
              <a:buClr>
                <a:schemeClr val="dk2"/>
              </a:buClr>
              <a:buSzPts val="1120"/>
              <a:buFont typeface="Noto Sans Symbols"/>
              <a:buNone/>
              <a:defRPr sz="1400" b="0" i="0" u="none" strike="noStrike" cap="none">
                <a:solidFill>
                  <a:schemeClr val="dk1"/>
                </a:solidFill>
                <a:latin typeface="Verdana"/>
                <a:ea typeface="Verdana"/>
                <a:cs typeface="Verdana"/>
                <a:sym typeface="Verdana"/>
              </a:defRPr>
            </a:lvl6pPr>
            <a:lvl7pPr marL="3200400" marR="0" lvl="6" indent="-228600" algn="l" rtl="0">
              <a:spcBef>
                <a:spcPts val="280"/>
              </a:spcBef>
              <a:spcAft>
                <a:spcPts val="0"/>
              </a:spcAft>
              <a:buClr>
                <a:schemeClr val="dk2"/>
              </a:buClr>
              <a:buSzPts val="1120"/>
              <a:buFont typeface="Noto Sans Symbols"/>
              <a:buNone/>
              <a:defRPr sz="1400" b="0" i="0" u="none" strike="noStrike" cap="none">
                <a:solidFill>
                  <a:schemeClr val="dk1"/>
                </a:solidFill>
                <a:latin typeface="Verdana"/>
                <a:ea typeface="Verdana"/>
                <a:cs typeface="Verdana"/>
                <a:sym typeface="Verdana"/>
              </a:defRPr>
            </a:lvl7pPr>
            <a:lvl8pPr marL="3657600" marR="0" lvl="7" indent="-228600" algn="l" rtl="0">
              <a:spcBef>
                <a:spcPts val="280"/>
              </a:spcBef>
              <a:spcAft>
                <a:spcPts val="0"/>
              </a:spcAft>
              <a:buClr>
                <a:schemeClr val="dk2"/>
              </a:buClr>
              <a:buSzPts val="1120"/>
              <a:buFont typeface="Noto Sans Symbols"/>
              <a:buNone/>
              <a:defRPr sz="1400" b="0" i="0" u="none" strike="noStrike" cap="none">
                <a:solidFill>
                  <a:schemeClr val="dk1"/>
                </a:solidFill>
                <a:latin typeface="Verdana"/>
                <a:ea typeface="Verdana"/>
                <a:cs typeface="Verdana"/>
                <a:sym typeface="Verdana"/>
              </a:defRPr>
            </a:lvl8pPr>
            <a:lvl9pPr marL="4114800" marR="0" lvl="8" indent="-228600" algn="l" rtl="0">
              <a:spcBef>
                <a:spcPts val="280"/>
              </a:spcBef>
              <a:spcAft>
                <a:spcPts val="0"/>
              </a:spcAft>
              <a:buClr>
                <a:schemeClr val="dk2"/>
              </a:buClr>
              <a:buSzPts val="1120"/>
              <a:buFont typeface="Noto Sans Symbols"/>
              <a:buNone/>
              <a:defRPr sz="1400" b="0" i="0" u="none" strike="noStrike" cap="none">
                <a:solidFill>
                  <a:schemeClr val="dk1"/>
                </a:solidFill>
                <a:latin typeface="Verdana"/>
                <a:ea typeface="Verdana"/>
                <a:cs typeface="Verdana"/>
                <a:sym typeface="Verdana"/>
              </a:defRPr>
            </a:lvl9pPr>
          </a:lstStyle>
          <a:p>
            <a:endParaRPr/>
          </a:p>
        </p:txBody>
      </p:sp>
      <p:sp>
        <p:nvSpPr>
          <p:cNvPr id="922" name="Google Shape;922;p13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3" name="Google Shape;923;p1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4" name="Google Shape;924;p13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rot="5400000">
            <a:off x="4953000" y="2133600"/>
            <a:ext cx="5410200" cy="2057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11" name="Google Shape;111;p16"/>
          <p:cNvSpPr txBox="1">
            <a:spLocks noGrp="1"/>
          </p:cNvSpPr>
          <p:nvPr>
            <p:ph type="body" idx="1"/>
          </p:nvPr>
        </p:nvSpPr>
        <p:spPr>
          <a:xfrm rot="5400000">
            <a:off x="762000" y="152400"/>
            <a:ext cx="5410200" cy="6019800"/>
          </a:xfrm>
          <a:prstGeom prst="rect">
            <a:avLst/>
          </a:prstGeom>
          <a:noFill/>
          <a:ln>
            <a:noFill/>
          </a:ln>
        </p:spPr>
        <p:txBody>
          <a:bodyPr spcFirstLastPara="1" wrap="square" lIns="91425" tIns="45700" rIns="91425" bIns="45700" anchor="t" anchorCtr="0"/>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12" name="Google Shape;112;p1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3" name="Google Shape;113;p1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14" name="Google Shape;114;p1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17" name="Google Shape;117;p17"/>
          <p:cNvSpPr txBox="1">
            <a:spLocks noGrp="1"/>
          </p:cNvSpPr>
          <p:nvPr>
            <p:ph type="body" idx="1"/>
          </p:nvPr>
        </p:nvSpPr>
        <p:spPr>
          <a:xfrm rot="5400000">
            <a:off x="2628900" y="-190500"/>
            <a:ext cx="3886200" cy="8229600"/>
          </a:xfrm>
          <a:prstGeom prst="rect">
            <a:avLst/>
          </a:prstGeom>
          <a:noFill/>
          <a:ln>
            <a:noFill/>
          </a:ln>
        </p:spPr>
        <p:txBody>
          <a:bodyPr spcFirstLastPara="1" wrap="square" lIns="91425" tIns="45700" rIns="91425" bIns="45700" anchor="t" anchorCtr="0"/>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18" name="Google Shape;118;p1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9" name="Google Shape;119;p1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20" name="Google Shape;120;p1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23" name="Google Shape;123;p1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lt2"/>
              </a:buClr>
              <a:buSzPts val="24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2"/>
              </a:buClr>
              <a:buSzPts val="224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lt2"/>
              </a:buClr>
              <a:buSzPts val="156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14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lt2"/>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lt2"/>
              </a:buClr>
              <a:buSzPts val="20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lt2"/>
              </a:buClr>
              <a:buSzPts val="20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lt2"/>
              </a:buClr>
              <a:buSzPts val="20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lt2"/>
              </a:buClr>
              <a:buSzPts val="20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124" name="Google Shape;124;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lt2"/>
              </a:buClr>
              <a:buSzPts val="105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96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lt2"/>
              </a:buClr>
              <a:buSzPts val="65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2"/>
              </a:buClr>
              <a:buSzPts val="63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lt2"/>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lt2"/>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lt2"/>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lt2"/>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lt2"/>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125" name="Google Shape;125;p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6" name="Google Shape;126;p1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27" name="Google Shape;127;p1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30" name="Google Shape;130;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31" name="Google Shape;131;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lt2"/>
              </a:buClr>
              <a:buSzPts val="105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96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lt2"/>
              </a:buClr>
              <a:buSzPts val="65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2"/>
              </a:buClr>
              <a:buSzPts val="63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lt2"/>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lt2"/>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lt2"/>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lt2"/>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lt2"/>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132" name="Google Shape;132;p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3" name="Google Shape;133;p1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34" name="Google Shape;134;p1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35"/>
        <p:cNvGrpSpPr/>
        <p:nvPr/>
      </p:nvGrpSpPr>
      <p:grpSpPr>
        <a:xfrm>
          <a:off x="0" y="0"/>
          <a:ext cx="0" cy="0"/>
          <a:chOff x="0" y="0"/>
          <a:chExt cx="0" cy="0"/>
        </a:xfrm>
      </p:grpSpPr>
      <p:sp>
        <p:nvSpPr>
          <p:cNvPr id="136" name="Google Shape;136;p2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7" name="Google Shape;137;p2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38" name="Google Shape;138;p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1" name="Google Shape;141;p2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2" name="Google Shape;142;p2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43" name="Google Shape;143;p2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6" name="Google Shape;146;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lt2"/>
              </a:buClr>
              <a:buSzPts val="18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16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lt2"/>
              </a:buClr>
              <a:buSzPts val="117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12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lt2"/>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lt2"/>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lt2"/>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lt2"/>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lt2"/>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147" name="Google Shape;147;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42900" algn="l" rtl="0">
              <a:spcBef>
                <a:spcPts val="480"/>
              </a:spcBef>
              <a:spcAft>
                <a:spcPts val="0"/>
              </a:spcAft>
              <a:buClr>
                <a:schemeClr val="lt2"/>
              </a:buClr>
              <a:buSzPts val="1800"/>
              <a:buFont typeface="Noto Sans Symbols"/>
              <a:buChar char="■"/>
              <a:defRPr sz="2400" b="0" i="0" u="none" strike="noStrike" cap="none">
                <a:solidFill>
                  <a:schemeClr val="dk1"/>
                </a:solidFill>
                <a:latin typeface="Arial"/>
                <a:ea typeface="Arial"/>
                <a:cs typeface="Arial"/>
                <a:sym typeface="Arial"/>
              </a:defRPr>
            </a:lvl1pPr>
            <a:lvl2pPr marL="914400" marR="0" lvl="1" indent="-330200" algn="l" rtl="0">
              <a:spcBef>
                <a:spcPts val="400"/>
              </a:spcBef>
              <a:spcAft>
                <a:spcPts val="0"/>
              </a:spcAft>
              <a:buClr>
                <a:schemeClr val="accent2"/>
              </a:buClr>
              <a:buSzPts val="1600"/>
              <a:buFont typeface="Noto Sans Symbols"/>
              <a:buChar char="◻"/>
              <a:defRPr sz="2000" b="0" i="0" u="none" strike="noStrike" cap="none">
                <a:solidFill>
                  <a:schemeClr val="dk1"/>
                </a:solidFill>
                <a:latin typeface="Arial"/>
                <a:ea typeface="Arial"/>
                <a:cs typeface="Arial"/>
                <a:sym typeface="Arial"/>
              </a:defRPr>
            </a:lvl2pPr>
            <a:lvl3pPr marL="1371600" marR="0" lvl="2" indent="-302894" algn="l" rtl="0">
              <a:spcBef>
                <a:spcPts val="360"/>
              </a:spcBef>
              <a:spcAft>
                <a:spcPts val="0"/>
              </a:spcAft>
              <a:buClr>
                <a:schemeClr val="lt2"/>
              </a:buClr>
              <a:buSzPts val="1170"/>
              <a:buFont typeface="Noto Sans Symbols"/>
              <a:buChar char="■"/>
              <a:defRPr sz="1800" b="0" i="0" u="none" strike="noStrike" cap="none">
                <a:solidFill>
                  <a:schemeClr val="dk1"/>
                </a:solidFill>
                <a:latin typeface="Arial"/>
                <a:ea typeface="Arial"/>
                <a:cs typeface="Arial"/>
                <a:sym typeface="Arial"/>
              </a:defRPr>
            </a:lvl3pPr>
            <a:lvl4pPr marL="1828800" marR="0" lvl="3" indent="-299719" algn="l" rtl="0">
              <a:spcBef>
                <a:spcPts val="320"/>
              </a:spcBef>
              <a:spcAft>
                <a:spcPts val="0"/>
              </a:spcAft>
              <a:buClr>
                <a:schemeClr val="accent2"/>
              </a:buClr>
              <a:buSzPts val="112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148" name="Google Shape;148;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lt2"/>
              </a:buClr>
              <a:buSzPts val="18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16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lt2"/>
              </a:buClr>
              <a:buSzPts val="117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12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lt2"/>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lt2"/>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lt2"/>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lt2"/>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lt2"/>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149" name="Google Shape;149;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42900" algn="l" rtl="0">
              <a:spcBef>
                <a:spcPts val="480"/>
              </a:spcBef>
              <a:spcAft>
                <a:spcPts val="0"/>
              </a:spcAft>
              <a:buClr>
                <a:schemeClr val="lt2"/>
              </a:buClr>
              <a:buSzPts val="1800"/>
              <a:buFont typeface="Noto Sans Symbols"/>
              <a:buChar char="■"/>
              <a:defRPr sz="2400" b="0" i="0" u="none" strike="noStrike" cap="none">
                <a:solidFill>
                  <a:schemeClr val="dk1"/>
                </a:solidFill>
                <a:latin typeface="Arial"/>
                <a:ea typeface="Arial"/>
                <a:cs typeface="Arial"/>
                <a:sym typeface="Arial"/>
              </a:defRPr>
            </a:lvl1pPr>
            <a:lvl2pPr marL="914400" marR="0" lvl="1" indent="-330200" algn="l" rtl="0">
              <a:spcBef>
                <a:spcPts val="400"/>
              </a:spcBef>
              <a:spcAft>
                <a:spcPts val="0"/>
              </a:spcAft>
              <a:buClr>
                <a:schemeClr val="accent2"/>
              </a:buClr>
              <a:buSzPts val="1600"/>
              <a:buFont typeface="Noto Sans Symbols"/>
              <a:buChar char="◻"/>
              <a:defRPr sz="2000" b="0" i="0" u="none" strike="noStrike" cap="none">
                <a:solidFill>
                  <a:schemeClr val="dk1"/>
                </a:solidFill>
                <a:latin typeface="Arial"/>
                <a:ea typeface="Arial"/>
                <a:cs typeface="Arial"/>
                <a:sym typeface="Arial"/>
              </a:defRPr>
            </a:lvl2pPr>
            <a:lvl3pPr marL="1371600" marR="0" lvl="2" indent="-302894" algn="l" rtl="0">
              <a:spcBef>
                <a:spcPts val="360"/>
              </a:spcBef>
              <a:spcAft>
                <a:spcPts val="0"/>
              </a:spcAft>
              <a:buClr>
                <a:schemeClr val="lt2"/>
              </a:buClr>
              <a:buSzPts val="1170"/>
              <a:buFont typeface="Noto Sans Symbols"/>
              <a:buChar char="■"/>
              <a:defRPr sz="1800" b="0" i="0" u="none" strike="noStrike" cap="none">
                <a:solidFill>
                  <a:schemeClr val="dk1"/>
                </a:solidFill>
                <a:latin typeface="Arial"/>
                <a:ea typeface="Arial"/>
                <a:cs typeface="Arial"/>
                <a:sym typeface="Arial"/>
              </a:defRPr>
            </a:lvl3pPr>
            <a:lvl4pPr marL="1828800" marR="0" lvl="3" indent="-299719" algn="l" rtl="0">
              <a:spcBef>
                <a:spcPts val="320"/>
              </a:spcBef>
              <a:spcAft>
                <a:spcPts val="0"/>
              </a:spcAft>
              <a:buClr>
                <a:schemeClr val="accent2"/>
              </a:buClr>
              <a:buSzPts val="112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150" name="Google Shape;150;p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1" name="Google Shape;151;p2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52" name="Google Shape;152;p2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26" name="Google Shape;26;p4"/>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7" name="Google Shape;27;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8" name="Google Shape;28;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9" name="Google Shape;29;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5" name="Google Shape;155;p23"/>
          <p:cNvSpPr txBox="1">
            <a:spLocks noGrp="1"/>
          </p:cNvSpPr>
          <p:nvPr>
            <p:ph type="body" idx="1"/>
          </p:nvPr>
        </p:nvSpPr>
        <p:spPr>
          <a:xfrm>
            <a:off x="457200" y="1981200"/>
            <a:ext cx="4038600" cy="3886200"/>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50519" algn="l" rtl="0">
              <a:spcBef>
                <a:spcPts val="480"/>
              </a:spcBef>
              <a:spcAft>
                <a:spcPts val="0"/>
              </a:spcAft>
              <a:buClr>
                <a:schemeClr val="accent2"/>
              </a:buClr>
              <a:buSzPts val="1920"/>
              <a:buFont typeface="Noto Sans Symbols"/>
              <a:buChar char="◻"/>
              <a:defRPr sz="2400" b="0" i="0" u="none" strike="noStrike" cap="none">
                <a:solidFill>
                  <a:schemeClr val="dk1"/>
                </a:solidFill>
                <a:latin typeface="Arial"/>
                <a:ea typeface="Arial"/>
                <a:cs typeface="Arial"/>
                <a:sym typeface="Arial"/>
              </a:defRPr>
            </a:lvl2pPr>
            <a:lvl3pPr marL="1371600" marR="0" lvl="2" indent="-311150" algn="l" rtl="0">
              <a:spcBef>
                <a:spcPts val="400"/>
              </a:spcBef>
              <a:spcAft>
                <a:spcPts val="0"/>
              </a:spcAft>
              <a:buClr>
                <a:schemeClr val="lt2"/>
              </a:buClr>
              <a:buSzPts val="1300"/>
              <a:buFont typeface="Noto Sans Symbols"/>
              <a:buChar char="■"/>
              <a:defRPr sz="2000" b="0" i="0" u="none" strike="noStrike" cap="none">
                <a:solidFill>
                  <a:schemeClr val="dk1"/>
                </a:solidFill>
                <a:latin typeface="Arial"/>
                <a:ea typeface="Arial"/>
                <a:cs typeface="Arial"/>
                <a:sym typeface="Arial"/>
              </a:defRPr>
            </a:lvl3pPr>
            <a:lvl4pPr marL="1828800" marR="0" lvl="3"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156" name="Google Shape;156;p23"/>
          <p:cNvSpPr txBox="1">
            <a:spLocks noGrp="1"/>
          </p:cNvSpPr>
          <p:nvPr>
            <p:ph type="body" idx="2"/>
          </p:nvPr>
        </p:nvSpPr>
        <p:spPr>
          <a:xfrm>
            <a:off x="4648200" y="1981200"/>
            <a:ext cx="4038600" cy="3886200"/>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50519" algn="l" rtl="0">
              <a:spcBef>
                <a:spcPts val="480"/>
              </a:spcBef>
              <a:spcAft>
                <a:spcPts val="0"/>
              </a:spcAft>
              <a:buClr>
                <a:schemeClr val="accent2"/>
              </a:buClr>
              <a:buSzPts val="1920"/>
              <a:buFont typeface="Noto Sans Symbols"/>
              <a:buChar char="◻"/>
              <a:defRPr sz="2400" b="0" i="0" u="none" strike="noStrike" cap="none">
                <a:solidFill>
                  <a:schemeClr val="dk1"/>
                </a:solidFill>
                <a:latin typeface="Arial"/>
                <a:ea typeface="Arial"/>
                <a:cs typeface="Arial"/>
                <a:sym typeface="Arial"/>
              </a:defRPr>
            </a:lvl2pPr>
            <a:lvl3pPr marL="1371600" marR="0" lvl="2" indent="-311150" algn="l" rtl="0">
              <a:spcBef>
                <a:spcPts val="400"/>
              </a:spcBef>
              <a:spcAft>
                <a:spcPts val="0"/>
              </a:spcAft>
              <a:buClr>
                <a:schemeClr val="lt2"/>
              </a:buClr>
              <a:buSzPts val="1300"/>
              <a:buFont typeface="Noto Sans Symbols"/>
              <a:buChar char="■"/>
              <a:defRPr sz="2000" b="0" i="0" u="none" strike="noStrike" cap="none">
                <a:solidFill>
                  <a:schemeClr val="dk1"/>
                </a:solidFill>
                <a:latin typeface="Arial"/>
                <a:ea typeface="Arial"/>
                <a:cs typeface="Arial"/>
                <a:sym typeface="Arial"/>
              </a:defRPr>
            </a:lvl3pPr>
            <a:lvl4pPr marL="1828800" marR="0" lvl="3"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157" name="Google Shape;157;p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8" name="Google Shape;158;p2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59" name="Google Shape;159;p2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2" name="Google Shape;162;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lt2"/>
              </a:buClr>
              <a:buSzPts val="1500"/>
              <a:buFont typeface="Noto Sans Symbol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accent2"/>
              </a:buClr>
              <a:buSzPts val="1440"/>
              <a:buFont typeface="Noto Sans Symbols"/>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lt2"/>
              </a:buClr>
              <a:buSzPts val="1040"/>
              <a:buFont typeface="Noto Sans Symbols"/>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accent2"/>
              </a:buClr>
              <a:buSzPts val="980"/>
              <a:buFont typeface="Noto Sans Symbols"/>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lt2"/>
              </a:buClr>
              <a:buSzPts val="140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lt2"/>
              </a:buClr>
              <a:buSzPts val="140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lt2"/>
              </a:buClr>
              <a:buSzPts val="140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lt2"/>
              </a:buClr>
              <a:buSzPts val="140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lt2"/>
              </a:buClr>
              <a:buSzPts val="140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163" name="Google Shape;163;p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4" name="Google Shape;164;p2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65" name="Google Shape;165;p2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78"/>
        <p:cNvGrpSpPr/>
        <p:nvPr/>
      </p:nvGrpSpPr>
      <p:grpSpPr>
        <a:xfrm>
          <a:off x="0" y="0"/>
          <a:ext cx="0" cy="0"/>
          <a:chOff x="0" y="0"/>
          <a:chExt cx="0" cy="0"/>
        </a:xfrm>
      </p:grpSpPr>
      <p:sp>
        <p:nvSpPr>
          <p:cNvPr id="179" name="Google Shape;179;p26"/>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0" name="Google Shape;180;p26"/>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1" name="Google Shape;181;p26"/>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914400" y="277812"/>
            <a:ext cx="77724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R="0" lvl="2"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R="0" lvl="3"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R="0" lvl="4"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R="0" lvl="5"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R="0" lvl="6"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R="0" lvl="7"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R="0" lvl="8"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184" name="Google Shape;184;p27"/>
          <p:cNvSpPr txBox="1">
            <a:spLocks noGrp="1"/>
          </p:cNvSpPr>
          <p:nvPr>
            <p:ph type="body" idx="1"/>
          </p:nvPr>
        </p:nvSpPr>
        <p:spPr>
          <a:xfrm>
            <a:off x="914400" y="1600200"/>
            <a:ext cx="7772400" cy="4530725"/>
          </a:xfrm>
          <a:prstGeom prst="rect">
            <a:avLst/>
          </a:prstGeom>
          <a:noFill/>
          <a:ln>
            <a:noFill/>
          </a:ln>
        </p:spPr>
        <p:txBody>
          <a:bodyPr spcFirstLastPara="1" wrap="square" lIns="91425" tIns="45700" rIns="91425" bIns="45700" anchor="t" anchorCtr="0"/>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52425" algn="l" rtl="0">
              <a:spcBef>
                <a:spcPts val="520"/>
              </a:spcBef>
              <a:spcAft>
                <a:spcPts val="0"/>
              </a:spcAft>
              <a:buClr>
                <a:schemeClr val="accent1"/>
              </a:buClr>
              <a:buSzPts val="1950"/>
              <a:buFont typeface="Noto Sans Symbols"/>
              <a:buChar char="■"/>
              <a:defRPr sz="2600" b="0" i="0" u="none" strike="noStrike" cap="none">
                <a:solidFill>
                  <a:schemeClr val="dk1"/>
                </a:solidFill>
                <a:latin typeface="Arial"/>
                <a:ea typeface="Arial"/>
                <a:cs typeface="Arial"/>
                <a:sym typeface="Arial"/>
              </a:defRPr>
            </a:lvl2pPr>
            <a:lvl3pPr marL="1371600" marR="0" lvl="2" indent="-308927" algn="l" rtl="0">
              <a:spcBef>
                <a:spcPts val="460"/>
              </a:spcBef>
              <a:spcAft>
                <a:spcPts val="0"/>
              </a:spcAft>
              <a:buClr>
                <a:schemeClr val="folHlink"/>
              </a:buClr>
              <a:buSzPts val="1265"/>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85" name="Google Shape;185;p27"/>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6" name="Google Shape;186;p27"/>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7" name="Google Shape;187;p27"/>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rot="5400000">
            <a:off x="4788694" y="2232819"/>
            <a:ext cx="5853112" cy="1943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R="0" lvl="2"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R="0" lvl="3"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R="0" lvl="4"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R="0" lvl="5"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R="0" lvl="6"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R="0" lvl="7"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R="0" lvl="8"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190" name="Google Shape;190;p28"/>
          <p:cNvSpPr txBox="1">
            <a:spLocks noGrp="1"/>
          </p:cNvSpPr>
          <p:nvPr>
            <p:ph type="body" idx="1"/>
          </p:nvPr>
        </p:nvSpPr>
        <p:spPr>
          <a:xfrm rot="5400000">
            <a:off x="826294" y="365919"/>
            <a:ext cx="5853112" cy="5676900"/>
          </a:xfrm>
          <a:prstGeom prst="rect">
            <a:avLst/>
          </a:prstGeom>
          <a:noFill/>
          <a:ln>
            <a:noFill/>
          </a:ln>
        </p:spPr>
        <p:txBody>
          <a:bodyPr spcFirstLastPara="1" wrap="square" lIns="91425" tIns="45700" rIns="91425" bIns="45700" anchor="t" anchorCtr="0"/>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52425" algn="l" rtl="0">
              <a:spcBef>
                <a:spcPts val="520"/>
              </a:spcBef>
              <a:spcAft>
                <a:spcPts val="0"/>
              </a:spcAft>
              <a:buClr>
                <a:schemeClr val="accent1"/>
              </a:buClr>
              <a:buSzPts val="1950"/>
              <a:buFont typeface="Noto Sans Symbols"/>
              <a:buChar char="■"/>
              <a:defRPr sz="2600" b="0" i="0" u="none" strike="noStrike" cap="none">
                <a:solidFill>
                  <a:schemeClr val="dk1"/>
                </a:solidFill>
                <a:latin typeface="Arial"/>
                <a:ea typeface="Arial"/>
                <a:cs typeface="Arial"/>
                <a:sym typeface="Arial"/>
              </a:defRPr>
            </a:lvl2pPr>
            <a:lvl3pPr marL="1371600" marR="0" lvl="2" indent="-308927" algn="l" rtl="0">
              <a:spcBef>
                <a:spcPts val="460"/>
              </a:spcBef>
              <a:spcAft>
                <a:spcPts val="0"/>
              </a:spcAft>
              <a:buClr>
                <a:schemeClr val="folHlink"/>
              </a:buClr>
              <a:buSzPts val="1265"/>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91" name="Google Shape;191;p28"/>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2" name="Google Shape;192;p28"/>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3" name="Google Shape;193;p28"/>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914400" y="277812"/>
            <a:ext cx="77724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R="0" lvl="2"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R="0" lvl="3"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R="0" lvl="4"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R="0" lvl="5"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R="0" lvl="6"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R="0" lvl="7"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R="0" lvl="8"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196" name="Google Shape;196;p29"/>
          <p:cNvSpPr txBox="1">
            <a:spLocks noGrp="1"/>
          </p:cNvSpPr>
          <p:nvPr>
            <p:ph type="body" idx="1"/>
          </p:nvPr>
        </p:nvSpPr>
        <p:spPr>
          <a:xfrm rot="5400000">
            <a:off x="2535237" y="-20638"/>
            <a:ext cx="4530725" cy="7772400"/>
          </a:xfrm>
          <a:prstGeom prst="rect">
            <a:avLst/>
          </a:prstGeom>
          <a:noFill/>
          <a:ln>
            <a:noFill/>
          </a:ln>
        </p:spPr>
        <p:txBody>
          <a:bodyPr spcFirstLastPara="1" wrap="square" lIns="91425" tIns="45700" rIns="91425" bIns="45700" anchor="t" anchorCtr="0"/>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52425" algn="l" rtl="0">
              <a:spcBef>
                <a:spcPts val="520"/>
              </a:spcBef>
              <a:spcAft>
                <a:spcPts val="0"/>
              </a:spcAft>
              <a:buClr>
                <a:schemeClr val="accent1"/>
              </a:buClr>
              <a:buSzPts val="1950"/>
              <a:buFont typeface="Noto Sans Symbols"/>
              <a:buChar char="■"/>
              <a:defRPr sz="2600" b="0" i="0" u="none" strike="noStrike" cap="none">
                <a:solidFill>
                  <a:schemeClr val="dk1"/>
                </a:solidFill>
                <a:latin typeface="Arial"/>
                <a:ea typeface="Arial"/>
                <a:cs typeface="Arial"/>
                <a:sym typeface="Arial"/>
              </a:defRPr>
            </a:lvl2pPr>
            <a:lvl3pPr marL="1371600" marR="0" lvl="2" indent="-308927" algn="l" rtl="0">
              <a:spcBef>
                <a:spcPts val="460"/>
              </a:spcBef>
              <a:spcAft>
                <a:spcPts val="0"/>
              </a:spcAft>
              <a:buClr>
                <a:schemeClr val="folHlink"/>
              </a:buClr>
              <a:buSzPts val="1265"/>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97" name="Google Shape;197;p29"/>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8" name="Google Shape;198;p29"/>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9" name="Google Shape;199;p29"/>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R="0" lvl="2"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R="0" lvl="3"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R="0" lvl="4"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R="0" lvl="5"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R="0" lvl="6"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R="0" lvl="7"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R="0" lvl="8"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202" name="Google Shape;202;p3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folHlink"/>
              </a:buClr>
              <a:buSzPts val="288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1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folHlink"/>
              </a:buClr>
              <a:buSzPts val="132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203" name="Google Shape;203;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folHlink"/>
              </a:buClr>
              <a:buSzPts val="126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1"/>
              </a:buClr>
              <a:buSzPts val="9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folHlink"/>
              </a:buClr>
              <a:buSzPts val="55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204" name="Google Shape;204;p30"/>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5" name="Google Shape;205;p30"/>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6" name="Google Shape;206;p30"/>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R="0" lvl="2"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R="0" lvl="3"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R="0" lvl="4"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R="0" lvl="5"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R="0" lvl="6"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R="0" lvl="7"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R="0" lvl="8"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209" name="Google Shape;209;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11480" algn="l" rtl="0">
              <a:spcBef>
                <a:spcPts val="640"/>
              </a:spcBef>
              <a:spcAft>
                <a:spcPts val="0"/>
              </a:spcAft>
              <a:buClr>
                <a:schemeClr val="folHlink"/>
              </a:buClr>
              <a:buSzPts val="2880"/>
              <a:buFont typeface="Noto Sans Symbols"/>
              <a:buChar char="■"/>
              <a:defRPr sz="3200" b="0" i="0" u="none" strike="noStrike" cap="none">
                <a:solidFill>
                  <a:schemeClr val="dk1"/>
                </a:solidFill>
                <a:latin typeface="Arial"/>
                <a:ea typeface="Arial"/>
                <a:cs typeface="Arial"/>
                <a:sym typeface="Arial"/>
              </a:defRPr>
            </a:lvl1pPr>
            <a:lvl2pPr marL="914400" marR="0" lvl="1" indent="-361950" algn="l" rtl="0">
              <a:spcBef>
                <a:spcPts val="560"/>
              </a:spcBef>
              <a:spcAft>
                <a:spcPts val="0"/>
              </a:spcAft>
              <a:buClr>
                <a:schemeClr val="accent1"/>
              </a:buClr>
              <a:buSzPts val="2100"/>
              <a:buFont typeface="Noto Sans Symbols"/>
              <a:buChar char="■"/>
              <a:defRPr sz="2800" b="0" i="0" u="none" strike="noStrike" cap="none">
                <a:solidFill>
                  <a:schemeClr val="dk1"/>
                </a:solidFill>
                <a:latin typeface="Arial"/>
                <a:ea typeface="Arial"/>
                <a:cs typeface="Arial"/>
                <a:sym typeface="Arial"/>
              </a:defRPr>
            </a:lvl2pPr>
            <a:lvl3pPr marL="1371600" marR="0" lvl="2" indent="-312419" algn="l" rtl="0">
              <a:spcBef>
                <a:spcPts val="480"/>
              </a:spcBef>
              <a:spcAft>
                <a:spcPts val="0"/>
              </a:spcAft>
              <a:buClr>
                <a:schemeClr val="folHlink"/>
              </a:buClr>
              <a:buSzPts val="132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10" name="Google Shape;210;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folHlink"/>
              </a:buClr>
              <a:buSzPts val="126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1"/>
              </a:buClr>
              <a:buSzPts val="9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folHlink"/>
              </a:buClr>
              <a:buSzPts val="55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211" name="Google Shape;211;p31"/>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2" name="Google Shape;212;p31"/>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3" name="Google Shape;213;p31"/>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914400" y="277812"/>
            <a:ext cx="77724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R="0" lvl="2"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R="0" lvl="3"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R="0" lvl="4"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R="0" lvl="5"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R="0" lvl="6"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R="0" lvl="7"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R="0" lvl="8"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216" name="Google Shape;216;p32"/>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7" name="Google Shape;217;p32"/>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8" name="Google Shape;218;p32"/>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R="0" lvl="2"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R="0" lvl="3"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R="0" lvl="4"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R="0" lvl="5"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R="0" lvl="6"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R="0" lvl="7"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R="0" lvl="8"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221" name="Google Shape;221;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folHlink"/>
              </a:buClr>
              <a:buSzPts val="216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1"/>
              </a:buClr>
              <a:buSzPts val="15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folHlink"/>
              </a:buClr>
              <a:buSzPts val="99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222" name="Google Shape;222;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65760" algn="l" rtl="0">
              <a:spcBef>
                <a:spcPts val="480"/>
              </a:spcBef>
              <a:spcAft>
                <a:spcPts val="0"/>
              </a:spcAft>
              <a:buClr>
                <a:schemeClr val="folHlink"/>
              </a:buClr>
              <a:buSzPts val="2160"/>
              <a:buFont typeface="Noto Sans Symbols"/>
              <a:buChar char="■"/>
              <a:defRPr sz="2400" b="0" i="0" u="none" strike="noStrike" cap="none">
                <a:solidFill>
                  <a:schemeClr val="dk1"/>
                </a:solidFill>
                <a:latin typeface="Arial"/>
                <a:ea typeface="Arial"/>
                <a:cs typeface="Arial"/>
                <a:sym typeface="Arial"/>
              </a:defRPr>
            </a:lvl1pPr>
            <a:lvl2pPr marL="914400" marR="0" lvl="1"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2pPr>
            <a:lvl3pPr marL="1371600" marR="0" lvl="2" indent="-291464" algn="l" rtl="0">
              <a:spcBef>
                <a:spcPts val="360"/>
              </a:spcBef>
              <a:spcAft>
                <a:spcPts val="0"/>
              </a:spcAft>
              <a:buClr>
                <a:schemeClr val="folHlink"/>
              </a:buClr>
              <a:buSzPts val="99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223" name="Google Shape;223;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folHlink"/>
              </a:buClr>
              <a:buSzPts val="216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1"/>
              </a:buClr>
              <a:buSzPts val="15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folHlink"/>
              </a:buClr>
              <a:buSzPts val="99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224" name="Google Shape;224;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65760" algn="l" rtl="0">
              <a:spcBef>
                <a:spcPts val="480"/>
              </a:spcBef>
              <a:spcAft>
                <a:spcPts val="0"/>
              </a:spcAft>
              <a:buClr>
                <a:schemeClr val="folHlink"/>
              </a:buClr>
              <a:buSzPts val="2160"/>
              <a:buFont typeface="Noto Sans Symbols"/>
              <a:buChar char="■"/>
              <a:defRPr sz="2400" b="0" i="0" u="none" strike="noStrike" cap="none">
                <a:solidFill>
                  <a:schemeClr val="dk1"/>
                </a:solidFill>
                <a:latin typeface="Arial"/>
                <a:ea typeface="Arial"/>
                <a:cs typeface="Arial"/>
                <a:sym typeface="Arial"/>
              </a:defRPr>
            </a:lvl1pPr>
            <a:lvl2pPr marL="914400" marR="0" lvl="1"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2pPr>
            <a:lvl3pPr marL="1371600" marR="0" lvl="2" indent="-291464" algn="l" rtl="0">
              <a:spcBef>
                <a:spcPts val="360"/>
              </a:spcBef>
              <a:spcAft>
                <a:spcPts val="0"/>
              </a:spcAft>
              <a:buClr>
                <a:schemeClr val="folHlink"/>
              </a:buClr>
              <a:buSzPts val="99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225" name="Google Shape;225;p33"/>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6" name="Google Shape;226;p33"/>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7" name="Google Shape;227;p33"/>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rot="5400000">
            <a:off x="4794250" y="2127250"/>
            <a:ext cx="5727700" cy="2057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32" name="Google Shape;32;p5"/>
          <p:cNvSpPr txBox="1">
            <a:spLocks noGrp="1"/>
          </p:cNvSpPr>
          <p:nvPr>
            <p:ph type="body" idx="1"/>
          </p:nvPr>
        </p:nvSpPr>
        <p:spPr>
          <a:xfrm rot="5400000">
            <a:off x="603250" y="146050"/>
            <a:ext cx="5727700" cy="6019800"/>
          </a:xfrm>
          <a:prstGeom prst="rect">
            <a:avLst/>
          </a:prstGeom>
          <a:noFill/>
          <a:ln>
            <a:noFill/>
          </a:ln>
        </p:spPr>
        <p:txBody>
          <a:bodyPr spcFirstLastPara="1" wrap="square" lIns="91425" tIns="45700" rIns="91425" bIns="45700" anchor="t" anchorCtr="0"/>
          <a:lstStyle>
            <a:lvl1pPr marL="457200" marR="0" lvl="0" indent="-472440" algn="l" rtl="0">
              <a:spcBef>
                <a:spcPts val="640"/>
              </a:spcBef>
              <a:spcAft>
                <a:spcPts val="0"/>
              </a:spcAft>
              <a:buClr>
                <a:schemeClr val="hlink"/>
              </a:buClr>
              <a:buSzPts val="3840"/>
              <a:buFont typeface="Tahoma"/>
              <a:buChar char="•"/>
              <a:defRPr sz="3200">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3" name="Google Shape;33;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4" name="Google Shape;34;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5" name="Google Shape;35;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xfrm>
            <a:off x="914400" y="277812"/>
            <a:ext cx="77724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R="0" lvl="2"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R="0" lvl="3"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R="0" lvl="4"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R="0" lvl="5"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R="0" lvl="6"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R="0" lvl="7"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R="0" lvl="8"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230" name="Google Shape;230;p34"/>
          <p:cNvSpPr txBox="1">
            <a:spLocks noGrp="1"/>
          </p:cNvSpPr>
          <p:nvPr>
            <p:ph type="body" idx="1"/>
          </p:nvPr>
        </p:nvSpPr>
        <p:spPr>
          <a:xfrm>
            <a:off x="914400" y="1600200"/>
            <a:ext cx="3810000" cy="4530725"/>
          </a:xfrm>
          <a:prstGeom prst="rect">
            <a:avLst/>
          </a:prstGeom>
          <a:noFill/>
          <a:ln>
            <a:noFill/>
          </a:ln>
        </p:spPr>
        <p:txBody>
          <a:bodyPr spcFirstLastPara="1" wrap="square" lIns="91425" tIns="45700" rIns="91425" bIns="45700" anchor="t" anchorCtr="0"/>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chemeClr val="accent1"/>
              </a:buClr>
              <a:buSzPts val="1800"/>
              <a:buFont typeface="Noto Sans Symbols"/>
              <a:buChar char="■"/>
              <a:defRPr sz="2400" b="0" i="0" u="none" strike="noStrike" cap="none">
                <a:solidFill>
                  <a:schemeClr val="dk1"/>
                </a:solidFill>
                <a:latin typeface="Arial"/>
                <a:ea typeface="Arial"/>
                <a:cs typeface="Arial"/>
                <a:sym typeface="Arial"/>
              </a:defRPr>
            </a:lvl2pPr>
            <a:lvl3pPr marL="1371600" marR="0" lvl="2" indent="-298450" algn="l" rtl="0">
              <a:spcBef>
                <a:spcPts val="400"/>
              </a:spcBef>
              <a:spcAft>
                <a:spcPts val="0"/>
              </a:spcAft>
              <a:buClr>
                <a:schemeClr val="folHlink"/>
              </a:buClr>
              <a:buSzPts val="11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31" name="Google Shape;231;p34"/>
          <p:cNvSpPr txBox="1">
            <a:spLocks noGrp="1"/>
          </p:cNvSpPr>
          <p:nvPr>
            <p:ph type="body" idx="2"/>
          </p:nvPr>
        </p:nvSpPr>
        <p:spPr>
          <a:xfrm>
            <a:off x="4876800" y="1600200"/>
            <a:ext cx="3810000" cy="4530725"/>
          </a:xfrm>
          <a:prstGeom prst="rect">
            <a:avLst/>
          </a:prstGeom>
          <a:noFill/>
          <a:ln>
            <a:noFill/>
          </a:ln>
        </p:spPr>
        <p:txBody>
          <a:bodyPr spcFirstLastPara="1" wrap="square" lIns="91425" tIns="45700" rIns="91425" bIns="45700" anchor="t" anchorCtr="0"/>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chemeClr val="accent1"/>
              </a:buClr>
              <a:buSzPts val="1800"/>
              <a:buFont typeface="Noto Sans Symbols"/>
              <a:buChar char="■"/>
              <a:defRPr sz="2400" b="0" i="0" u="none" strike="noStrike" cap="none">
                <a:solidFill>
                  <a:schemeClr val="dk1"/>
                </a:solidFill>
                <a:latin typeface="Arial"/>
                <a:ea typeface="Arial"/>
                <a:cs typeface="Arial"/>
                <a:sym typeface="Arial"/>
              </a:defRPr>
            </a:lvl2pPr>
            <a:lvl3pPr marL="1371600" marR="0" lvl="2" indent="-298450" algn="l" rtl="0">
              <a:spcBef>
                <a:spcPts val="400"/>
              </a:spcBef>
              <a:spcAft>
                <a:spcPts val="0"/>
              </a:spcAft>
              <a:buClr>
                <a:schemeClr val="folHlink"/>
              </a:buClr>
              <a:buSzPts val="11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32" name="Google Shape;232;p34"/>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3" name="Google Shape;233;p34"/>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4" name="Google Shape;234;p34"/>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5"/>
        <p:cNvGrpSpPr/>
        <p:nvPr/>
      </p:nvGrpSpPr>
      <p:grpSpPr>
        <a:xfrm>
          <a:off x="0" y="0"/>
          <a:ext cx="0" cy="0"/>
          <a:chOff x="0" y="0"/>
          <a:chExt cx="0" cy="0"/>
        </a:xfrm>
      </p:grpSpPr>
      <p:sp>
        <p:nvSpPr>
          <p:cNvPr id="236" name="Google Shape;236;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R="0" lvl="2"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R="0" lvl="3"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R="0" lvl="4"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R="0" lvl="5"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R="0" lvl="6"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R="0" lvl="7"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R="0" lvl="8"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237" name="Google Shape;237;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folHlink"/>
              </a:buClr>
              <a:buSzPts val="1800"/>
              <a:buFont typeface="Noto Sans Symbol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accent1"/>
              </a:buClr>
              <a:buSzPts val="1350"/>
              <a:buFont typeface="Noto Sans Symbols"/>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folHlink"/>
              </a:buClr>
              <a:buSzPts val="880"/>
              <a:buFont typeface="Noto Sans Symbols"/>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accent1"/>
              </a:buClr>
              <a:buSzPts val="1400"/>
              <a:buFont typeface="Noto Sans Symbols"/>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accent1"/>
              </a:buClr>
              <a:buSzPts val="140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accent1"/>
              </a:buClr>
              <a:buSzPts val="140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accent1"/>
              </a:buClr>
              <a:buSzPts val="140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accent1"/>
              </a:buClr>
              <a:buSzPts val="140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238" name="Google Shape;238;p35"/>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9" name="Google Shape;239;p35"/>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0" name="Google Shape;240;p35"/>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53"/>
        <p:cNvGrpSpPr/>
        <p:nvPr/>
      </p:nvGrpSpPr>
      <p:grpSpPr>
        <a:xfrm>
          <a:off x="0" y="0"/>
          <a:ext cx="0" cy="0"/>
          <a:chOff x="0" y="0"/>
          <a:chExt cx="0" cy="0"/>
        </a:xfrm>
      </p:grpSpPr>
      <p:sp>
        <p:nvSpPr>
          <p:cNvPr id="254" name="Google Shape;254;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chemeClr val="dk2"/>
                </a:solidFill>
                <a:latin typeface="Arial"/>
                <a:ea typeface="Arial"/>
                <a:cs typeface="Arial"/>
                <a:sym typeface="Arial"/>
              </a:defRPr>
            </a:lvl9pPr>
          </a:lstStyle>
          <a:p>
            <a:endParaRPr/>
          </a:p>
        </p:txBody>
      </p:sp>
      <p:sp>
        <p:nvSpPr>
          <p:cNvPr id="255" name="Google Shape;255;p37"/>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0050" algn="l" rtl="0">
              <a:spcBef>
                <a:spcPts val="540"/>
              </a:spcBef>
              <a:spcAft>
                <a:spcPts val="0"/>
              </a:spcAft>
              <a:buClr>
                <a:schemeClr val="accent1"/>
              </a:buClr>
              <a:buSzPts val="2700"/>
              <a:buFont typeface="Noto Sans Symbols"/>
              <a:buChar char="○"/>
              <a:defRPr sz="2700" b="0" i="0" u="none" strike="noStrike" cap="none">
                <a:solidFill>
                  <a:schemeClr val="dk1"/>
                </a:solidFill>
                <a:latin typeface="Arial"/>
                <a:ea typeface="Arial"/>
                <a:cs typeface="Arial"/>
                <a:sym typeface="Arial"/>
              </a:defRPr>
            </a:lvl2pPr>
            <a:lvl3pPr marL="1371600" marR="0" lvl="2" indent="-374650" algn="l" rtl="0">
              <a:spcBef>
                <a:spcPts val="460"/>
              </a:spcBef>
              <a:spcAft>
                <a:spcPts val="0"/>
              </a:spcAft>
              <a:buClr>
                <a:schemeClr val="accent1"/>
              </a:buClr>
              <a:buSzPts val="2300"/>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56" name="Google Shape;256;p3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7" name="Google Shape;257;p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8" name="Google Shape;258;p3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59"/>
        <p:cNvGrpSpPr/>
        <p:nvPr/>
      </p:nvGrpSpPr>
      <p:grpSpPr>
        <a:xfrm>
          <a:off x="0" y="0"/>
          <a:ext cx="0" cy="0"/>
          <a:chOff x="0" y="0"/>
          <a:chExt cx="0" cy="0"/>
        </a:xfrm>
      </p:grpSpPr>
      <p:sp>
        <p:nvSpPr>
          <p:cNvPr id="260" name="Google Shape;260;p38"/>
          <p:cNvSpPr txBox="1">
            <a:spLocks noGrp="1"/>
          </p:cNvSpPr>
          <p:nvPr>
            <p:ph type="title"/>
          </p:nvPr>
        </p:nvSpPr>
        <p:spPr>
          <a:xfrm rot="5400000">
            <a:off x="4729957" y="2174081"/>
            <a:ext cx="5856287" cy="2057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chemeClr val="dk2"/>
                </a:solidFill>
                <a:latin typeface="Arial"/>
                <a:ea typeface="Arial"/>
                <a:cs typeface="Arial"/>
                <a:sym typeface="Arial"/>
              </a:defRPr>
            </a:lvl9pPr>
          </a:lstStyle>
          <a:p>
            <a:endParaRPr/>
          </a:p>
        </p:txBody>
      </p:sp>
      <p:sp>
        <p:nvSpPr>
          <p:cNvPr id="261" name="Google Shape;261;p38"/>
          <p:cNvSpPr txBox="1">
            <a:spLocks noGrp="1"/>
          </p:cNvSpPr>
          <p:nvPr>
            <p:ph type="body" idx="1"/>
          </p:nvPr>
        </p:nvSpPr>
        <p:spPr>
          <a:xfrm rot="5400000">
            <a:off x="538957" y="192882"/>
            <a:ext cx="5856287"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0050" algn="l" rtl="0">
              <a:spcBef>
                <a:spcPts val="540"/>
              </a:spcBef>
              <a:spcAft>
                <a:spcPts val="0"/>
              </a:spcAft>
              <a:buClr>
                <a:schemeClr val="accent1"/>
              </a:buClr>
              <a:buSzPts val="2700"/>
              <a:buFont typeface="Noto Sans Symbols"/>
              <a:buChar char="○"/>
              <a:defRPr sz="2700" b="0" i="0" u="none" strike="noStrike" cap="none">
                <a:solidFill>
                  <a:schemeClr val="dk1"/>
                </a:solidFill>
                <a:latin typeface="Arial"/>
                <a:ea typeface="Arial"/>
                <a:cs typeface="Arial"/>
                <a:sym typeface="Arial"/>
              </a:defRPr>
            </a:lvl2pPr>
            <a:lvl3pPr marL="1371600" marR="0" lvl="2" indent="-374650" algn="l" rtl="0">
              <a:spcBef>
                <a:spcPts val="460"/>
              </a:spcBef>
              <a:spcAft>
                <a:spcPts val="0"/>
              </a:spcAft>
              <a:buClr>
                <a:schemeClr val="accent1"/>
              </a:buClr>
              <a:buSzPts val="2300"/>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62" name="Google Shape;262;p3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3" name="Google Shape;263;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4" name="Google Shape;264;p3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265"/>
        <p:cNvGrpSpPr/>
        <p:nvPr/>
      </p:nvGrpSpPr>
      <p:grpSpPr>
        <a:xfrm>
          <a:off x="0" y="0"/>
          <a:ext cx="0" cy="0"/>
          <a:chOff x="0" y="0"/>
          <a:chExt cx="0" cy="0"/>
        </a:xfrm>
      </p:grpSpPr>
      <p:sp>
        <p:nvSpPr>
          <p:cNvPr id="266" name="Google Shape;266;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chemeClr val="dk2"/>
                </a:solidFill>
                <a:latin typeface="Arial"/>
                <a:ea typeface="Arial"/>
                <a:cs typeface="Arial"/>
                <a:sym typeface="Arial"/>
              </a:defRPr>
            </a:lvl9pPr>
          </a:lstStyle>
          <a:p>
            <a:endParaRPr/>
          </a:p>
        </p:txBody>
      </p:sp>
      <p:sp>
        <p:nvSpPr>
          <p:cNvPr id="267" name="Google Shape;267;p39"/>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0050" algn="l" rtl="0">
              <a:spcBef>
                <a:spcPts val="540"/>
              </a:spcBef>
              <a:spcAft>
                <a:spcPts val="0"/>
              </a:spcAft>
              <a:buClr>
                <a:schemeClr val="accent1"/>
              </a:buClr>
              <a:buSzPts val="2700"/>
              <a:buFont typeface="Noto Sans Symbols"/>
              <a:buChar char="○"/>
              <a:defRPr sz="2700" b="0" i="0" u="none" strike="noStrike" cap="none">
                <a:solidFill>
                  <a:schemeClr val="dk1"/>
                </a:solidFill>
                <a:latin typeface="Arial"/>
                <a:ea typeface="Arial"/>
                <a:cs typeface="Arial"/>
                <a:sym typeface="Arial"/>
              </a:defRPr>
            </a:lvl2pPr>
            <a:lvl3pPr marL="1371600" marR="0" lvl="2" indent="-374650" algn="l" rtl="0">
              <a:spcBef>
                <a:spcPts val="460"/>
              </a:spcBef>
              <a:spcAft>
                <a:spcPts val="0"/>
              </a:spcAft>
              <a:buClr>
                <a:schemeClr val="accent1"/>
              </a:buClr>
              <a:buSzPts val="2300"/>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68" name="Google Shape;268;p3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9" name="Google Shape;269;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0" name="Google Shape;270;p3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271"/>
        <p:cNvGrpSpPr/>
        <p:nvPr/>
      </p:nvGrpSpPr>
      <p:grpSpPr>
        <a:xfrm>
          <a:off x="0" y="0"/>
          <a:ext cx="0" cy="0"/>
          <a:chOff x="0" y="0"/>
          <a:chExt cx="0" cy="0"/>
        </a:xfrm>
      </p:grpSpPr>
      <p:sp>
        <p:nvSpPr>
          <p:cNvPr id="272" name="Google Shape;272;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chemeClr val="dk2"/>
                </a:solidFill>
                <a:latin typeface="Arial"/>
                <a:ea typeface="Arial"/>
                <a:cs typeface="Arial"/>
                <a:sym typeface="Arial"/>
              </a:defRPr>
            </a:lvl9pPr>
          </a:lstStyle>
          <a:p>
            <a:endParaRPr/>
          </a:p>
        </p:txBody>
      </p:sp>
      <p:sp>
        <p:nvSpPr>
          <p:cNvPr id="273" name="Google Shape;273;p4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accent1"/>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274" name="Google Shape;274;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140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100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275" name="Google Shape;275;p4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6" name="Google Shape;276;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7" name="Google Shape;277;p4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278"/>
        <p:cNvGrpSpPr/>
        <p:nvPr/>
      </p:nvGrpSpPr>
      <p:grpSpPr>
        <a:xfrm>
          <a:off x="0" y="0"/>
          <a:ext cx="0" cy="0"/>
          <a:chOff x="0" y="0"/>
          <a:chExt cx="0" cy="0"/>
        </a:xfrm>
      </p:grpSpPr>
      <p:sp>
        <p:nvSpPr>
          <p:cNvPr id="279" name="Google Shape;279;p4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chemeClr val="dk2"/>
                </a:solidFill>
                <a:latin typeface="Arial"/>
                <a:ea typeface="Arial"/>
                <a:cs typeface="Arial"/>
                <a:sym typeface="Arial"/>
              </a:defRPr>
            </a:lvl9pPr>
          </a:lstStyle>
          <a:p>
            <a:endParaRPr/>
          </a:p>
        </p:txBody>
      </p:sp>
      <p:sp>
        <p:nvSpPr>
          <p:cNvPr id="280" name="Google Shape;280;p4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accent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81" name="Google Shape;281;p4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140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100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282" name="Google Shape;282;p4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3" name="Google Shape;283;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4" name="Google Shape;284;p4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285"/>
        <p:cNvGrpSpPr/>
        <p:nvPr/>
      </p:nvGrpSpPr>
      <p:grpSpPr>
        <a:xfrm>
          <a:off x="0" y="0"/>
          <a:ext cx="0" cy="0"/>
          <a:chOff x="0" y="0"/>
          <a:chExt cx="0" cy="0"/>
        </a:xfrm>
      </p:grpSpPr>
      <p:sp>
        <p:nvSpPr>
          <p:cNvPr id="286" name="Google Shape;286;p4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7" name="Google Shape;287;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8" name="Google Shape;288;p4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289"/>
        <p:cNvGrpSpPr/>
        <p:nvPr/>
      </p:nvGrpSpPr>
      <p:grpSpPr>
        <a:xfrm>
          <a:off x="0" y="0"/>
          <a:ext cx="0" cy="0"/>
          <a:chOff x="0" y="0"/>
          <a:chExt cx="0" cy="0"/>
        </a:xfrm>
      </p:grpSpPr>
      <p:sp>
        <p:nvSpPr>
          <p:cNvPr id="290" name="Google Shape;290;p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chemeClr val="dk2"/>
                </a:solidFill>
                <a:latin typeface="Arial"/>
                <a:ea typeface="Arial"/>
                <a:cs typeface="Arial"/>
                <a:sym typeface="Arial"/>
              </a:defRPr>
            </a:lvl9pPr>
          </a:lstStyle>
          <a:p>
            <a:endParaRPr/>
          </a:p>
        </p:txBody>
      </p:sp>
      <p:sp>
        <p:nvSpPr>
          <p:cNvPr id="291" name="Google Shape;291;p4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2" name="Google Shape;292;p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3" name="Google Shape;293;p4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294"/>
        <p:cNvGrpSpPr/>
        <p:nvPr/>
      </p:nvGrpSpPr>
      <p:grpSpPr>
        <a:xfrm>
          <a:off x="0" y="0"/>
          <a:ext cx="0" cy="0"/>
          <a:chOff x="0" y="0"/>
          <a:chExt cx="0" cy="0"/>
        </a:xfrm>
      </p:grpSpPr>
      <p:sp>
        <p:nvSpPr>
          <p:cNvPr id="295" name="Google Shape;295;p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chemeClr val="dk2"/>
                </a:solidFill>
                <a:latin typeface="Arial"/>
                <a:ea typeface="Arial"/>
                <a:cs typeface="Arial"/>
                <a:sym typeface="Arial"/>
              </a:defRPr>
            </a:lvl9pPr>
          </a:lstStyle>
          <a:p>
            <a:endParaRPr/>
          </a:p>
        </p:txBody>
      </p:sp>
      <p:sp>
        <p:nvSpPr>
          <p:cNvPr id="296" name="Google Shape;296;p4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accent1"/>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80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297" name="Google Shape;297;p4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298" name="Google Shape;298;p4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accent1"/>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80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299" name="Google Shape;299;p4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300" name="Google Shape;300;p4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1" name="Google Shape;301;p4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2" name="Google Shape;302;p4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38" name="Google Shape;38;p6"/>
          <p:cNvSpPr txBox="1">
            <a:spLocks noGrp="1"/>
          </p:cNvSpPr>
          <p:nvPr>
            <p:ph type="body" idx="1"/>
          </p:nvPr>
        </p:nvSpPr>
        <p:spPr>
          <a:xfrm rot="5400000">
            <a:off x="2514600" y="-152400"/>
            <a:ext cx="4114800" cy="8229600"/>
          </a:xfrm>
          <a:prstGeom prst="rect">
            <a:avLst/>
          </a:prstGeom>
          <a:noFill/>
          <a:ln>
            <a:noFill/>
          </a:ln>
        </p:spPr>
        <p:txBody>
          <a:bodyPr spcFirstLastPara="1" wrap="square" lIns="91425" tIns="45700" rIns="91425" bIns="45700" anchor="t" anchorCtr="0"/>
          <a:lstStyle>
            <a:lvl1pPr marL="457200" marR="0" lvl="0" indent="-472440" algn="l" rtl="0">
              <a:spcBef>
                <a:spcPts val="640"/>
              </a:spcBef>
              <a:spcAft>
                <a:spcPts val="0"/>
              </a:spcAft>
              <a:buClr>
                <a:schemeClr val="hlink"/>
              </a:buClr>
              <a:buSzPts val="3840"/>
              <a:buFont typeface="Tahoma"/>
              <a:buChar char="•"/>
              <a:defRPr sz="3200">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9" name="Google Shape;39;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0" name="Google Shape;40;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1" name="Google Shape;41;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03"/>
        <p:cNvGrpSpPr/>
        <p:nvPr/>
      </p:nvGrpSpPr>
      <p:grpSpPr>
        <a:xfrm>
          <a:off x="0" y="0"/>
          <a:ext cx="0" cy="0"/>
          <a:chOff x="0" y="0"/>
          <a:chExt cx="0" cy="0"/>
        </a:xfrm>
      </p:grpSpPr>
      <p:sp>
        <p:nvSpPr>
          <p:cNvPr id="304" name="Google Shape;304;p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chemeClr val="dk2"/>
                </a:solidFill>
                <a:latin typeface="Arial"/>
                <a:ea typeface="Arial"/>
                <a:cs typeface="Arial"/>
                <a:sym typeface="Arial"/>
              </a:defRPr>
            </a:lvl9pPr>
          </a:lstStyle>
          <a:p>
            <a:endParaRPr/>
          </a:p>
        </p:txBody>
      </p:sp>
      <p:sp>
        <p:nvSpPr>
          <p:cNvPr id="305" name="Google Shape;305;p45"/>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accent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306" name="Google Shape;306;p45"/>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accent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307" name="Google Shape;307;p4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8" name="Google Shape;308;p4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9" name="Google Shape;309;p4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0"/>
        <p:cNvGrpSpPr/>
        <p:nvPr/>
      </p:nvGrpSpPr>
      <p:grpSpPr>
        <a:xfrm>
          <a:off x="0" y="0"/>
          <a:ext cx="0" cy="0"/>
          <a:chOff x="0" y="0"/>
          <a:chExt cx="0" cy="0"/>
        </a:xfrm>
      </p:grpSpPr>
      <p:sp>
        <p:nvSpPr>
          <p:cNvPr id="311" name="Google Shape;311;p4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chemeClr val="dk2"/>
                </a:solidFill>
                <a:latin typeface="Arial"/>
                <a:ea typeface="Arial"/>
                <a:cs typeface="Arial"/>
                <a:sym typeface="Arial"/>
              </a:defRPr>
            </a:lvl9pPr>
          </a:lstStyle>
          <a:p>
            <a:endParaRPr/>
          </a:p>
        </p:txBody>
      </p:sp>
      <p:sp>
        <p:nvSpPr>
          <p:cNvPr id="312" name="Google Shape;312;p4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accent1"/>
              </a:buClr>
              <a:buSzPts val="2000"/>
              <a:buFont typeface="Noto Sans Symbol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accent1"/>
              </a:buClr>
              <a:buSzPts val="1800"/>
              <a:buFont typeface="Noto Sans Symbols"/>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accent1"/>
              </a:buClr>
              <a:buSzPts val="1600"/>
              <a:buFont typeface="Noto Sans Symbols"/>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accent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accent1"/>
              </a:buClr>
              <a:buSzPts val="140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accent1"/>
              </a:buClr>
              <a:buSzPts val="140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accent1"/>
              </a:buClr>
              <a:buSzPts val="140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accent1"/>
              </a:buClr>
              <a:buSzPts val="140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313" name="Google Shape;313;p4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4" name="Google Shape;314;p4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5" name="Google Shape;315;p4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355"/>
        <p:cNvGrpSpPr/>
        <p:nvPr/>
      </p:nvGrpSpPr>
      <p:grpSpPr>
        <a:xfrm>
          <a:off x="0" y="0"/>
          <a:ext cx="0" cy="0"/>
          <a:chOff x="0" y="0"/>
          <a:chExt cx="0" cy="0"/>
        </a:xfrm>
      </p:grpSpPr>
      <p:sp>
        <p:nvSpPr>
          <p:cNvPr id="356" name="Google Shape;356;p4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7" name="Google Shape;357;p4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8" name="Google Shape;358;p4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359"/>
        <p:cNvGrpSpPr/>
        <p:nvPr/>
      </p:nvGrpSpPr>
      <p:grpSpPr>
        <a:xfrm>
          <a:off x="0" y="0"/>
          <a:ext cx="0" cy="0"/>
          <a:chOff x="0" y="0"/>
          <a:chExt cx="0" cy="0"/>
        </a:xfrm>
      </p:grpSpPr>
      <p:sp>
        <p:nvSpPr>
          <p:cNvPr id="360" name="Google Shape;360;p49"/>
          <p:cNvSpPr txBox="1">
            <a:spLocks noGrp="1"/>
          </p:cNvSpPr>
          <p:nvPr>
            <p:ph type="title"/>
          </p:nvPr>
        </p:nvSpPr>
        <p:spPr>
          <a:xfrm>
            <a:off x="457200" y="122237"/>
            <a:ext cx="7543800" cy="1295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361" name="Google Shape;361;p49"/>
          <p:cNvSpPr txBox="1">
            <a:spLocks noGrp="1"/>
          </p:cNvSpPr>
          <p:nvPr>
            <p:ph type="body" idx="1"/>
          </p:nvPr>
        </p:nvSpPr>
        <p:spPr>
          <a:xfrm>
            <a:off x="457200" y="1719262"/>
            <a:ext cx="8229600" cy="4411662"/>
          </a:xfrm>
          <a:prstGeom prst="rect">
            <a:avLst/>
          </a:prstGeom>
          <a:noFill/>
          <a:ln>
            <a:noFill/>
          </a:ln>
        </p:spPr>
        <p:txBody>
          <a:bodyPr spcFirstLastPara="1" wrap="square" lIns="91425" tIns="45700" rIns="91425" bIns="45700" anchor="t" anchorCtr="0"/>
          <a:lstStyle>
            <a:lvl1pPr marL="457200" marR="0" lvl="0" indent="-361950" algn="l" rtl="0">
              <a:spcBef>
                <a:spcPts val="600"/>
              </a:spcBef>
              <a:spcAft>
                <a:spcPts val="0"/>
              </a:spcAft>
              <a:buClr>
                <a:schemeClr val="dk2"/>
              </a:buClr>
              <a:buSzPts val="2100"/>
              <a:buFont typeface="Noto Sans Symbols"/>
              <a:buChar char="●"/>
              <a:defRPr sz="3000" b="0" i="0" u="none" strike="noStrike" cap="none">
                <a:solidFill>
                  <a:schemeClr val="dk1"/>
                </a:solidFill>
                <a:latin typeface="Arial"/>
                <a:ea typeface="Arial"/>
                <a:cs typeface="Arial"/>
                <a:sym typeface="Arial"/>
              </a:defRPr>
            </a:lvl1pPr>
            <a:lvl2pPr marL="914400" marR="0" lvl="1" indent="-344169" algn="l" rtl="0">
              <a:spcBef>
                <a:spcPts val="520"/>
              </a:spcBef>
              <a:spcAft>
                <a:spcPts val="0"/>
              </a:spcAft>
              <a:buClr>
                <a:schemeClr val="accent2"/>
              </a:buClr>
              <a:buSzPts val="1820"/>
              <a:buFont typeface="Noto Sans Symbols"/>
              <a:buChar char="●"/>
              <a:defRPr sz="2600" b="0" i="0" u="none" strike="noStrike" cap="none">
                <a:solidFill>
                  <a:schemeClr val="dk1"/>
                </a:solidFill>
                <a:latin typeface="Arial"/>
                <a:ea typeface="Arial"/>
                <a:cs typeface="Arial"/>
                <a:sym typeface="Arial"/>
              </a:defRPr>
            </a:lvl2pPr>
            <a:lvl3pPr marL="1371600" marR="0" lvl="2" indent="-330835" algn="l" rtl="0">
              <a:spcBef>
                <a:spcPts val="460"/>
              </a:spcBef>
              <a:spcAft>
                <a:spcPts val="0"/>
              </a:spcAft>
              <a:buClr>
                <a:schemeClr val="accent1"/>
              </a:buClr>
              <a:buSzPts val="1610"/>
              <a:buFont typeface="Noto Sans Symbols"/>
              <a:buChar char="●"/>
              <a:defRPr sz="23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dk2"/>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6pPr>
            <a:lvl7pPr marL="3200400" marR="0" lvl="6"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7pPr>
            <a:lvl8pPr marL="3657600" marR="0" lvl="7"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8pPr>
            <a:lvl9pPr marL="4114800" marR="0" lvl="8"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362" name="Google Shape;362;p4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3" name="Google Shape;363;p4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4" name="Google Shape;364;p4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365"/>
        <p:cNvGrpSpPr/>
        <p:nvPr/>
      </p:nvGrpSpPr>
      <p:grpSpPr>
        <a:xfrm>
          <a:off x="0" y="0"/>
          <a:ext cx="0" cy="0"/>
          <a:chOff x="0" y="0"/>
          <a:chExt cx="0" cy="0"/>
        </a:xfrm>
      </p:grpSpPr>
      <p:sp>
        <p:nvSpPr>
          <p:cNvPr id="366" name="Google Shape;366;p50"/>
          <p:cNvSpPr txBox="1">
            <a:spLocks noGrp="1"/>
          </p:cNvSpPr>
          <p:nvPr>
            <p:ph type="title"/>
          </p:nvPr>
        </p:nvSpPr>
        <p:spPr>
          <a:xfrm rot="5400000">
            <a:off x="4653757" y="2097881"/>
            <a:ext cx="6008687"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367" name="Google Shape;367;p50"/>
          <p:cNvSpPr txBox="1">
            <a:spLocks noGrp="1"/>
          </p:cNvSpPr>
          <p:nvPr>
            <p:ph type="body" idx="1"/>
          </p:nvPr>
        </p:nvSpPr>
        <p:spPr>
          <a:xfrm rot="5400000">
            <a:off x="462757" y="116682"/>
            <a:ext cx="6008687" cy="6019800"/>
          </a:xfrm>
          <a:prstGeom prst="rect">
            <a:avLst/>
          </a:prstGeom>
          <a:noFill/>
          <a:ln>
            <a:noFill/>
          </a:ln>
        </p:spPr>
        <p:txBody>
          <a:bodyPr spcFirstLastPara="1" wrap="square" lIns="91425" tIns="45700" rIns="91425" bIns="45700" anchor="t" anchorCtr="0"/>
          <a:lstStyle>
            <a:lvl1pPr marL="457200" marR="0" lvl="0" indent="-361950" algn="l" rtl="0">
              <a:spcBef>
                <a:spcPts val="600"/>
              </a:spcBef>
              <a:spcAft>
                <a:spcPts val="0"/>
              </a:spcAft>
              <a:buClr>
                <a:schemeClr val="dk2"/>
              </a:buClr>
              <a:buSzPts val="2100"/>
              <a:buFont typeface="Noto Sans Symbols"/>
              <a:buChar char="●"/>
              <a:defRPr sz="3000" b="0" i="0" u="none" strike="noStrike" cap="none">
                <a:solidFill>
                  <a:schemeClr val="dk1"/>
                </a:solidFill>
                <a:latin typeface="Arial"/>
                <a:ea typeface="Arial"/>
                <a:cs typeface="Arial"/>
                <a:sym typeface="Arial"/>
              </a:defRPr>
            </a:lvl1pPr>
            <a:lvl2pPr marL="914400" marR="0" lvl="1" indent="-344169" algn="l" rtl="0">
              <a:spcBef>
                <a:spcPts val="520"/>
              </a:spcBef>
              <a:spcAft>
                <a:spcPts val="0"/>
              </a:spcAft>
              <a:buClr>
                <a:schemeClr val="accent2"/>
              </a:buClr>
              <a:buSzPts val="1820"/>
              <a:buFont typeface="Noto Sans Symbols"/>
              <a:buChar char="●"/>
              <a:defRPr sz="2600" b="0" i="0" u="none" strike="noStrike" cap="none">
                <a:solidFill>
                  <a:schemeClr val="dk1"/>
                </a:solidFill>
                <a:latin typeface="Arial"/>
                <a:ea typeface="Arial"/>
                <a:cs typeface="Arial"/>
                <a:sym typeface="Arial"/>
              </a:defRPr>
            </a:lvl2pPr>
            <a:lvl3pPr marL="1371600" marR="0" lvl="2" indent="-330835" algn="l" rtl="0">
              <a:spcBef>
                <a:spcPts val="460"/>
              </a:spcBef>
              <a:spcAft>
                <a:spcPts val="0"/>
              </a:spcAft>
              <a:buClr>
                <a:schemeClr val="accent1"/>
              </a:buClr>
              <a:buSzPts val="1610"/>
              <a:buFont typeface="Noto Sans Symbols"/>
              <a:buChar char="●"/>
              <a:defRPr sz="23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dk2"/>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6pPr>
            <a:lvl7pPr marL="3200400" marR="0" lvl="6"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7pPr>
            <a:lvl8pPr marL="3657600" marR="0" lvl="7"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8pPr>
            <a:lvl9pPr marL="4114800" marR="0" lvl="8"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368" name="Google Shape;368;p5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9" name="Google Shape;369;p5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0" name="Google Shape;370;p5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371"/>
        <p:cNvGrpSpPr/>
        <p:nvPr/>
      </p:nvGrpSpPr>
      <p:grpSpPr>
        <a:xfrm>
          <a:off x="0" y="0"/>
          <a:ext cx="0" cy="0"/>
          <a:chOff x="0" y="0"/>
          <a:chExt cx="0" cy="0"/>
        </a:xfrm>
      </p:grpSpPr>
      <p:sp>
        <p:nvSpPr>
          <p:cNvPr id="372" name="Google Shape;372;p51"/>
          <p:cNvSpPr txBox="1">
            <a:spLocks noGrp="1"/>
          </p:cNvSpPr>
          <p:nvPr>
            <p:ph type="title"/>
          </p:nvPr>
        </p:nvSpPr>
        <p:spPr>
          <a:xfrm>
            <a:off x="457200" y="122237"/>
            <a:ext cx="7543800" cy="1295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373" name="Google Shape;373;p51"/>
          <p:cNvSpPr txBox="1">
            <a:spLocks noGrp="1"/>
          </p:cNvSpPr>
          <p:nvPr>
            <p:ph type="body" idx="1"/>
          </p:nvPr>
        </p:nvSpPr>
        <p:spPr>
          <a:xfrm rot="5400000">
            <a:off x="2366169" y="-189707"/>
            <a:ext cx="4411662" cy="8229600"/>
          </a:xfrm>
          <a:prstGeom prst="rect">
            <a:avLst/>
          </a:prstGeom>
          <a:noFill/>
          <a:ln>
            <a:noFill/>
          </a:ln>
        </p:spPr>
        <p:txBody>
          <a:bodyPr spcFirstLastPara="1" wrap="square" lIns="91425" tIns="45700" rIns="91425" bIns="45700" anchor="t" anchorCtr="0"/>
          <a:lstStyle>
            <a:lvl1pPr marL="457200" marR="0" lvl="0" indent="-361950" algn="l" rtl="0">
              <a:spcBef>
                <a:spcPts val="600"/>
              </a:spcBef>
              <a:spcAft>
                <a:spcPts val="0"/>
              </a:spcAft>
              <a:buClr>
                <a:schemeClr val="dk2"/>
              </a:buClr>
              <a:buSzPts val="2100"/>
              <a:buFont typeface="Noto Sans Symbols"/>
              <a:buChar char="●"/>
              <a:defRPr sz="3000" b="0" i="0" u="none" strike="noStrike" cap="none">
                <a:solidFill>
                  <a:schemeClr val="dk1"/>
                </a:solidFill>
                <a:latin typeface="Arial"/>
                <a:ea typeface="Arial"/>
                <a:cs typeface="Arial"/>
                <a:sym typeface="Arial"/>
              </a:defRPr>
            </a:lvl1pPr>
            <a:lvl2pPr marL="914400" marR="0" lvl="1" indent="-344169" algn="l" rtl="0">
              <a:spcBef>
                <a:spcPts val="520"/>
              </a:spcBef>
              <a:spcAft>
                <a:spcPts val="0"/>
              </a:spcAft>
              <a:buClr>
                <a:schemeClr val="accent2"/>
              </a:buClr>
              <a:buSzPts val="1820"/>
              <a:buFont typeface="Noto Sans Symbols"/>
              <a:buChar char="●"/>
              <a:defRPr sz="2600" b="0" i="0" u="none" strike="noStrike" cap="none">
                <a:solidFill>
                  <a:schemeClr val="dk1"/>
                </a:solidFill>
                <a:latin typeface="Arial"/>
                <a:ea typeface="Arial"/>
                <a:cs typeface="Arial"/>
                <a:sym typeface="Arial"/>
              </a:defRPr>
            </a:lvl2pPr>
            <a:lvl3pPr marL="1371600" marR="0" lvl="2" indent="-330835" algn="l" rtl="0">
              <a:spcBef>
                <a:spcPts val="460"/>
              </a:spcBef>
              <a:spcAft>
                <a:spcPts val="0"/>
              </a:spcAft>
              <a:buClr>
                <a:schemeClr val="accent1"/>
              </a:buClr>
              <a:buSzPts val="1610"/>
              <a:buFont typeface="Noto Sans Symbols"/>
              <a:buChar char="●"/>
              <a:defRPr sz="23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dk2"/>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6pPr>
            <a:lvl7pPr marL="3200400" marR="0" lvl="6"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7pPr>
            <a:lvl8pPr marL="3657600" marR="0" lvl="7"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8pPr>
            <a:lvl9pPr marL="4114800" marR="0" lvl="8"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374" name="Google Shape;374;p5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5" name="Google Shape;375;p5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6" name="Google Shape;376;p5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377"/>
        <p:cNvGrpSpPr/>
        <p:nvPr/>
      </p:nvGrpSpPr>
      <p:grpSpPr>
        <a:xfrm>
          <a:off x="0" y="0"/>
          <a:ext cx="0" cy="0"/>
          <a:chOff x="0" y="0"/>
          <a:chExt cx="0" cy="0"/>
        </a:xfrm>
      </p:grpSpPr>
      <p:sp>
        <p:nvSpPr>
          <p:cNvPr id="378" name="Google Shape;378;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379" name="Google Shape;379;p5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2"/>
              </a:buClr>
              <a:buSzPts val="224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2"/>
              </a:buClr>
              <a:buSzPts val="196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168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2"/>
              </a:buClr>
              <a:buSzPts val="15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folHlink"/>
              </a:buClr>
              <a:buSzPts val="16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folHlink"/>
              </a:buClr>
              <a:buSzPts val="16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folHlink"/>
              </a:buClr>
              <a:buSzPts val="16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folHlink"/>
              </a:buClr>
              <a:buSzPts val="16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folHlink"/>
              </a:buClr>
              <a:buSzPts val="16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380" name="Google Shape;380;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2"/>
              </a:buClr>
              <a:buSzPts val="98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84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70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2"/>
              </a:buClr>
              <a:buSzPts val="675"/>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folHlink"/>
              </a:buClr>
              <a:buSzPts val="72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folHlink"/>
              </a:buClr>
              <a:buSzPts val="72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folHlink"/>
              </a:buClr>
              <a:buSzPts val="72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folHlink"/>
              </a:buClr>
              <a:buSzPts val="72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folHlink"/>
              </a:buClr>
              <a:buSzPts val="72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381" name="Google Shape;381;p5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2" name="Google Shape;382;p5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3" name="Google Shape;383;p5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384"/>
        <p:cNvGrpSpPr/>
        <p:nvPr/>
      </p:nvGrpSpPr>
      <p:grpSpPr>
        <a:xfrm>
          <a:off x="0" y="0"/>
          <a:ext cx="0" cy="0"/>
          <a:chOff x="0" y="0"/>
          <a:chExt cx="0" cy="0"/>
        </a:xfrm>
      </p:grpSpPr>
      <p:sp>
        <p:nvSpPr>
          <p:cNvPr id="385" name="Google Shape;385;p5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386" name="Google Shape;386;p5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70840" algn="l" rtl="0">
              <a:spcBef>
                <a:spcPts val="640"/>
              </a:spcBef>
              <a:spcAft>
                <a:spcPts val="0"/>
              </a:spcAft>
              <a:buClr>
                <a:schemeClr val="dk2"/>
              </a:buClr>
              <a:buSzPts val="2240"/>
              <a:buFont typeface="Noto Sans Symbols"/>
              <a:buChar char="●"/>
              <a:defRPr sz="3200" b="0" i="0" u="none" strike="noStrike" cap="none">
                <a:solidFill>
                  <a:schemeClr val="dk1"/>
                </a:solidFill>
                <a:latin typeface="Arial"/>
                <a:ea typeface="Arial"/>
                <a:cs typeface="Arial"/>
                <a:sym typeface="Arial"/>
              </a:defRPr>
            </a:lvl1pPr>
            <a:lvl2pPr marL="914400" marR="0" lvl="1" indent="-353060" algn="l" rtl="0">
              <a:spcBef>
                <a:spcPts val="560"/>
              </a:spcBef>
              <a:spcAft>
                <a:spcPts val="0"/>
              </a:spcAft>
              <a:buClr>
                <a:schemeClr val="accent2"/>
              </a:buClr>
              <a:buSzPts val="1960"/>
              <a:buFont typeface="Noto Sans Symbols"/>
              <a:buChar char="●"/>
              <a:defRPr sz="2800" b="0" i="0" u="none" strike="noStrike" cap="none">
                <a:solidFill>
                  <a:schemeClr val="dk1"/>
                </a:solidFill>
                <a:latin typeface="Arial"/>
                <a:ea typeface="Arial"/>
                <a:cs typeface="Arial"/>
                <a:sym typeface="Arial"/>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dk2"/>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6pPr>
            <a:lvl7pPr marL="3200400" marR="0" lvl="6"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7pPr>
            <a:lvl8pPr marL="3657600" marR="0" lvl="7"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8pPr>
            <a:lvl9pPr marL="4114800" marR="0" lvl="8"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387" name="Google Shape;387;p5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2"/>
              </a:buClr>
              <a:buSzPts val="98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84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70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2"/>
              </a:buClr>
              <a:buSzPts val="675"/>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folHlink"/>
              </a:buClr>
              <a:buSzPts val="72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folHlink"/>
              </a:buClr>
              <a:buSzPts val="72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folHlink"/>
              </a:buClr>
              <a:buSzPts val="72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folHlink"/>
              </a:buClr>
              <a:buSzPts val="72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folHlink"/>
              </a:buClr>
              <a:buSzPts val="72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388" name="Google Shape;388;p5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9" name="Google Shape;389;p5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0" name="Google Shape;390;p5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391"/>
        <p:cNvGrpSpPr/>
        <p:nvPr/>
      </p:nvGrpSpPr>
      <p:grpSpPr>
        <a:xfrm>
          <a:off x="0" y="0"/>
          <a:ext cx="0" cy="0"/>
          <a:chOff x="0" y="0"/>
          <a:chExt cx="0" cy="0"/>
        </a:xfrm>
      </p:grpSpPr>
      <p:sp>
        <p:nvSpPr>
          <p:cNvPr id="392" name="Google Shape;392;p54"/>
          <p:cNvSpPr txBox="1">
            <a:spLocks noGrp="1"/>
          </p:cNvSpPr>
          <p:nvPr>
            <p:ph type="title"/>
          </p:nvPr>
        </p:nvSpPr>
        <p:spPr>
          <a:xfrm>
            <a:off x="457200" y="122237"/>
            <a:ext cx="7543800" cy="1295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393" name="Google Shape;393;p5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4" name="Google Shape;394;p5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5" name="Google Shape;395;p5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96"/>
        <p:cNvGrpSpPr/>
        <p:nvPr/>
      </p:nvGrpSpPr>
      <p:grpSpPr>
        <a:xfrm>
          <a:off x="0" y="0"/>
          <a:ext cx="0" cy="0"/>
          <a:chOff x="0" y="0"/>
          <a:chExt cx="0" cy="0"/>
        </a:xfrm>
      </p:grpSpPr>
      <p:sp>
        <p:nvSpPr>
          <p:cNvPr id="397" name="Google Shape;397;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398" name="Google Shape;398;p5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2"/>
              </a:buClr>
              <a:buSzPts val="168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14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26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2"/>
              </a:buClr>
              <a:buSzPts val="12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folHlink"/>
              </a:buClr>
              <a:buSzPts val="128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folHlink"/>
              </a:buClr>
              <a:buSzPts val="128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folHlink"/>
              </a:buClr>
              <a:buSzPts val="128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folHlink"/>
              </a:buClr>
              <a:buSzPts val="128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folHlink"/>
              </a:buClr>
              <a:buSzPts val="128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399" name="Google Shape;399;p5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35280" algn="l" rtl="0">
              <a:spcBef>
                <a:spcPts val="480"/>
              </a:spcBef>
              <a:spcAft>
                <a:spcPts val="0"/>
              </a:spcAft>
              <a:buClr>
                <a:schemeClr val="dk2"/>
              </a:buClr>
              <a:buSzPts val="1680"/>
              <a:buFont typeface="Noto Sans Symbols"/>
              <a:buChar char="●"/>
              <a:defRPr sz="2400" b="0" i="0" u="none" strike="noStrike" cap="none">
                <a:solidFill>
                  <a:schemeClr val="dk1"/>
                </a:solidFill>
                <a:latin typeface="Arial"/>
                <a:ea typeface="Arial"/>
                <a:cs typeface="Arial"/>
                <a:sym typeface="Arial"/>
              </a:defRPr>
            </a:lvl1pPr>
            <a:lvl2pPr marL="914400" marR="0" lvl="1"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2pPr>
            <a:lvl3pPr marL="1371600" marR="0" lvl="2" indent="-308610"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3pPr>
            <a:lvl4pPr marL="1828800" marR="0" lvl="3" indent="-304800" algn="l" rtl="0">
              <a:spcBef>
                <a:spcPts val="320"/>
              </a:spcBef>
              <a:spcAft>
                <a:spcPts val="0"/>
              </a:spcAft>
              <a:buClr>
                <a:schemeClr val="dk2"/>
              </a:buClr>
              <a:buSzPts val="1200"/>
              <a:buFont typeface="Noto Sans Symbols"/>
              <a:buChar char="▪"/>
              <a:defRPr sz="1600" b="0" i="0" u="none" strike="noStrike" cap="none">
                <a:solidFill>
                  <a:schemeClr val="dk1"/>
                </a:solidFill>
                <a:latin typeface="Arial"/>
                <a:ea typeface="Arial"/>
                <a:cs typeface="Arial"/>
                <a:sym typeface="Arial"/>
              </a:defRPr>
            </a:lvl4pPr>
            <a:lvl5pPr marL="2286000" marR="0" lvl="4"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5pPr>
            <a:lvl6pPr marL="2743200" marR="0" lvl="5"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6pPr>
            <a:lvl7pPr marL="3200400" marR="0" lvl="6"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7pPr>
            <a:lvl8pPr marL="3657600" marR="0" lvl="7"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8pPr>
            <a:lvl9pPr marL="4114800" marR="0" lvl="8"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400" name="Google Shape;400;p5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2"/>
              </a:buClr>
              <a:buSzPts val="168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14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26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2"/>
              </a:buClr>
              <a:buSzPts val="12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folHlink"/>
              </a:buClr>
              <a:buSzPts val="128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folHlink"/>
              </a:buClr>
              <a:buSzPts val="128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folHlink"/>
              </a:buClr>
              <a:buSzPts val="128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folHlink"/>
              </a:buClr>
              <a:buSzPts val="128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folHlink"/>
              </a:buClr>
              <a:buSzPts val="128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401" name="Google Shape;401;p5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35280" algn="l" rtl="0">
              <a:spcBef>
                <a:spcPts val="480"/>
              </a:spcBef>
              <a:spcAft>
                <a:spcPts val="0"/>
              </a:spcAft>
              <a:buClr>
                <a:schemeClr val="dk2"/>
              </a:buClr>
              <a:buSzPts val="1680"/>
              <a:buFont typeface="Noto Sans Symbols"/>
              <a:buChar char="●"/>
              <a:defRPr sz="2400" b="0" i="0" u="none" strike="noStrike" cap="none">
                <a:solidFill>
                  <a:schemeClr val="dk1"/>
                </a:solidFill>
                <a:latin typeface="Arial"/>
                <a:ea typeface="Arial"/>
                <a:cs typeface="Arial"/>
                <a:sym typeface="Arial"/>
              </a:defRPr>
            </a:lvl1pPr>
            <a:lvl2pPr marL="914400" marR="0" lvl="1"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2pPr>
            <a:lvl3pPr marL="1371600" marR="0" lvl="2" indent="-308610"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3pPr>
            <a:lvl4pPr marL="1828800" marR="0" lvl="3" indent="-304800" algn="l" rtl="0">
              <a:spcBef>
                <a:spcPts val="320"/>
              </a:spcBef>
              <a:spcAft>
                <a:spcPts val="0"/>
              </a:spcAft>
              <a:buClr>
                <a:schemeClr val="dk2"/>
              </a:buClr>
              <a:buSzPts val="1200"/>
              <a:buFont typeface="Noto Sans Symbols"/>
              <a:buChar char="▪"/>
              <a:defRPr sz="1600" b="0" i="0" u="none" strike="noStrike" cap="none">
                <a:solidFill>
                  <a:schemeClr val="dk1"/>
                </a:solidFill>
                <a:latin typeface="Arial"/>
                <a:ea typeface="Arial"/>
                <a:cs typeface="Arial"/>
                <a:sym typeface="Arial"/>
              </a:defRPr>
            </a:lvl4pPr>
            <a:lvl5pPr marL="2286000" marR="0" lvl="4"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5pPr>
            <a:lvl6pPr marL="2743200" marR="0" lvl="5"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6pPr>
            <a:lvl7pPr marL="3200400" marR="0" lvl="6"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7pPr>
            <a:lvl8pPr marL="3657600" marR="0" lvl="7"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8pPr>
            <a:lvl9pPr marL="4114800" marR="0" lvl="8" indent="-309879" algn="l" rtl="0">
              <a:spcBef>
                <a:spcPts val="320"/>
              </a:spcBef>
              <a:spcAft>
                <a:spcPts val="0"/>
              </a:spcAft>
              <a:buClr>
                <a:schemeClr val="folHlink"/>
              </a:buClr>
              <a:buSzPts val="128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402" name="Google Shape;402;p5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3" name="Google Shape;403;p5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4" name="Google Shape;404;p5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lt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44" name="Google Shape;44;p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hlink"/>
              </a:buClr>
              <a:buSzPts val="3840"/>
              <a:buFont typeface="Tahoma"/>
              <a:buNone/>
              <a:defRPr sz="3200">
                <a:solidFill>
                  <a:schemeClr val="lt1"/>
                </a:solidFill>
                <a:latin typeface="Tahoma"/>
                <a:ea typeface="Tahoma"/>
                <a:cs typeface="Tahoma"/>
                <a:sym typeface="Tahoma"/>
              </a:defRPr>
            </a:lvl1pPr>
            <a:lvl2pPr marR="0" lvl="1" algn="l" rtl="0">
              <a:spcBef>
                <a:spcPts val="560"/>
              </a:spcBef>
              <a:spcAft>
                <a:spcPts val="0"/>
              </a:spcAft>
              <a:buClr>
                <a:schemeClr val="lt1"/>
              </a:buClr>
              <a:buSzPts val="2800"/>
              <a:buFont typeface="Tahoma"/>
              <a:buNone/>
              <a:defRPr sz="2800" b="0" i="0" u="none" strike="noStrike" cap="none">
                <a:solidFill>
                  <a:schemeClr val="lt1"/>
                </a:solidFill>
                <a:latin typeface="Tahoma"/>
                <a:ea typeface="Tahoma"/>
                <a:cs typeface="Tahoma"/>
                <a:sym typeface="Tahoma"/>
              </a:defRPr>
            </a:lvl2pPr>
            <a:lvl3pPr marR="0" lvl="2" algn="l" rtl="0">
              <a:spcBef>
                <a:spcPts val="480"/>
              </a:spcBef>
              <a:spcAft>
                <a:spcPts val="0"/>
              </a:spcAft>
              <a:buClr>
                <a:schemeClr val="hlink"/>
              </a:buClr>
              <a:buSzPts val="2880"/>
              <a:buFont typeface="Tahoma"/>
              <a:buNone/>
              <a:defRPr sz="2400" b="0" i="0" u="none" strike="noStrike" cap="none">
                <a:solidFill>
                  <a:schemeClr val="lt1"/>
                </a:solidFill>
                <a:latin typeface="Tahoma"/>
                <a:ea typeface="Tahoma"/>
                <a:cs typeface="Tahoma"/>
                <a:sym typeface="Tahoma"/>
              </a:defRPr>
            </a:lvl3pPr>
            <a:lvl4pPr marR="0" lvl="3" algn="l" rtl="0">
              <a:spcBef>
                <a:spcPts val="400"/>
              </a:spcBef>
              <a:spcAft>
                <a:spcPts val="0"/>
              </a:spcAft>
              <a:buClr>
                <a:schemeClr val="lt1"/>
              </a:buClr>
              <a:buSzPts val="2000"/>
              <a:buFont typeface="Tahoma"/>
              <a:buNone/>
              <a:defRPr sz="2000" b="0" i="0" u="none" strike="noStrike" cap="none">
                <a:solidFill>
                  <a:schemeClr val="lt1"/>
                </a:solidFill>
                <a:latin typeface="Tahoma"/>
                <a:ea typeface="Tahoma"/>
                <a:cs typeface="Tahoma"/>
                <a:sym typeface="Tahoma"/>
              </a:defRPr>
            </a:lvl4pPr>
            <a:lvl5pPr marR="0" lvl="4" algn="l" rtl="0">
              <a:spcBef>
                <a:spcPts val="400"/>
              </a:spcBef>
              <a:spcAft>
                <a:spcPts val="0"/>
              </a:spcAft>
              <a:buClr>
                <a:schemeClr val="hlink"/>
              </a:buClr>
              <a:buSzPts val="1600"/>
              <a:buFont typeface="Noto Sans Symbols"/>
              <a:buNone/>
              <a:defRPr sz="2000" b="0" i="0" u="none" strike="noStrike" cap="none">
                <a:solidFill>
                  <a:schemeClr val="lt1"/>
                </a:solidFill>
                <a:latin typeface="Tahoma"/>
                <a:ea typeface="Tahoma"/>
                <a:cs typeface="Tahoma"/>
                <a:sym typeface="Tahoma"/>
              </a:defRPr>
            </a:lvl5pPr>
            <a:lvl6pPr marR="0" lvl="5" algn="l" rtl="0">
              <a:spcBef>
                <a:spcPts val="400"/>
              </a:spcBef>
              <a:spcAft>
                <a:spcPts val="0"/>
              </a:spcAft>
              <a:buClr>
                <a:schemeClr val="hlink"/>
              </a:buClr>
              <a:buSzPts val="1600"/>
              <a:buFont typeface="Noto Sans Symbols"/>
              <a:buNone/>
              <a:defRPr sz="2000" b="0" i="0" u="none" strike="noStrike" cap="none">
                <a:solidFill>
                  <a:schemeClr val="lt1"/>
                </a:solidFill>
                <a:latin typeface="Tahoma"/>
                <a:ea typeface="Tahoma"/>
                <a:cs typeface="Tahoma"/>
                <a:sym typeface="Tahoma"/>
              </a:defRPr>
            </a:lvl6pPr>
            <a:lvl7pPr marR="0" lvl="6" algn="l" rtl="0">
              <a:spcBef>
                <a:spcPts val="400"/>
              </a:spcBef>
              <a:spcAft>
                <a:spcPts val="0"/>
              </a:spcAft>
              <a:buClr>
                <a:schemeClr val="hlink"/>
              </a:buClr>
              <a:buSzPts val="1600"/>
              <a:buFont typeface="Noto Sans Symbols"/>
              <a:buNone/>
              <a:defRPr sz="2000" b="0" i="0" u="none" strike="noStrike" cap="none">
                <a:solidFill>
                  <a:schemeClr val="lt1"/>
                </a:solidFill>
                <a:latin typeface="Tahoma"/>
                <a:ea typeface="Tahoma"/>
                <a:cs typeface="Tahoma"/>
                <a:sym typeface="Tahoma"/>
              </a:defRPr>
            </a:lvl7pPr>
            <a:lvl8pPr marR="0" lvl="7" algn="l" rtl="0">
              <a:spcBef>
                <a:spcPts val="400"/>
              </a:spcBef>
              <a:spcAft>
                <a:spcPts val="0"/>
              </a:spcAft>
              <a:buClr>
                <a:schemeClr val="hlink"/>
              </a:buClr>
              <a:buSzPts val="1600"/>
              <a:buFont typeface="Noto Sans Symbols"/>
              <a:buNone/>
              <a:defRPr sz="2000" b="0" i="0" u="none" strike="noStrike" cap="none">
                <a:solidFill>
                  <a:schemeClr val="lt1"/>
                </a:solidFill>
                <a:latin typeface="Tahoma"/>
                <a:ea typeface="Tahoma"/>
                <a:cs typeface="Tahoma"/>
                <a:sym typeface="Tahoma"/>
              </a:defRPr>
            </a:lvl8pPr>
            <a:lvl9pPr marR="0" lvl="8" algn="l" rtl="0">
              <a:spcBef>
                <a:spcPts val="400"/>
              </a:spcBef>
              <a:spcAft>
                <a:spcPts val="0"/>
              </a:spcAft>
              <a:buClr>
                <a:schemeClr val="hlink"/>
              </a:buClr>
              <a:buSzPts val="1600"/>
              <a:buFont typeface="Noto Sans Symbols"/>
              <a:buNone/>
              <a:defRPr sz="2000" b="0" i="0" u="none" strike="noStrike" cap="none">
                <a:solidFill>
                  <a:schemeClr val="lt1"/>
                </a:solidFill>
                <a:latin typeface="Tahoma"/>
                <a:ea typeface="Tahoma"/>
                <a:cs typeface="Tahoma"/>
                <a:sym typeface="Tahoma"/>
              </a:defRPr>
            </a:lvl9pPr>
          </a:lstStyle>
          <a:p>
            <a:endParaRPr/>
          </a:p>
        </p:txBody>
      </p:sp>
      <p:sp>
        <p:nvSpPr>
          <p:cNvPr id="45" name="Google Shape;45;p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hlink"/>
              </a:buClr>
              <a:buSzPts val="1680"/>
              <a:buFont typeface="Tahoma"/>
              <a:buNone/>
              <a:defRPr sz="1400">
                <a:solidFill>
                  <a:schemeClr val="lt1"/>
                </a:solidFill>
                <a:latin typeface="Tahoma"/>
                <a:ea typeface="Tahoma"/>
                <a:cs typeface="Tahoma"/>
                <a:sym typeface="Tahoma"/>
              </a:defRPr>
            </a:lvl1pPr>
            <a:lvl2pPr marL="914400" marR="0" lvl="1" indent="-228600" algn="l" rtl="0">
              <a:spcBef>
                <a:spcPts val="24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1371600" marR="0" lvl="2" indent="-228600" algn="l" rtl="0">
              <a:spcBef>
                <a:spcPts val="200"/>
              </a:spcBef>
              <a:spcAft>
                <a:spcPts val="0"/>
              </a:spcAft>
              <a:buClr>
                <a:schemeClr val="hlink"/>
              </a:buClr>
              <a:buSzPts val="1200"/>
              <a:buFont typeface="Tahoma"/>
              <a:buNone/>
              <a:defRPr sz="1000" b="0" i="0" u="none" strike="noStrike" cap="none">
                <a:solidFill>
                  <a:schemeClr val="lt1"/>
                </a:solidFill>
                <a:latin typeface="Tahoma"/>
                <a:ea typeface="Tahoma"/>
                <a:cs typeface="Tahoma"/>
                <a:sym typeface="Tahoma"/>
              </a:defRPr>
            </a:lvl3pPr>
            <a:lvl4pPr marL="1828800" marR="0" lvl="3" indent="-228600" algn="l" rtl="0">
              <a:spcBef>
                <a:spcPts val="180"/>
              </a:spcBef>
              <a:spcAft>
                <a:spcPts val="0"/>
              </a:spcAft>
              <a:buClr>
                <a:schemeClr val="lt1"/>
              </a:buClr>
              <a:buSzPts val="900"/>
              <a:buFont typeface="Tahoma"/>
              <a:buNone/>
              <a:defRPr sz="900" b="0" i="0" u="none" strike="noStrike" cap="none">
                <a:solidFill>
                  <a:schemeClr val="lt1"/>
                </a:solidFill>
                <a:latin typeface="Tahoma"/>
                <a:ea typeface="Tahoma"/>
                <a:cs typeface="Tahoma"/>
                <a:sym typeface="Tahoma"/>
              </a:defRPr>
            </a:lvl4pPr>
            <a:lvl5pPr marL="2286000" marR="0" lvl="4" indent="-228600" algn="l" rtl="0">
              <a:spcBef>
                <a:spcPts val="180"/>
              </a:spcBef>
              <a:spcAft>
                <a:spcPts val="0"/>
              </a:spcAft>
              <a:buClr>
                <a:schemeClr val="hlink"/>
              </a:buClr>
              <a:buSzPts val="720"/>
              <a:buFont typeface="Noto Sans Symbols"/>
              <a:buNone/>
              <a:defRPr sz="900" b="0" i="0" u="none" strike="noStrike" cap="none">
                <a:solidFill>
                  <a:schemeClr val="lt1"/>
                </a:solidFill>
                <a:latin typeface="Tahoma"/>
                <a:ea typeface="Tahoma"/>
                <a:cs typeface="Tahoma"/>
                <a:sym typeface="Tahoma"/>
              </a:defRPr>
            </a:lvl5pPr>
            <a:lvl6pPr marL="2743200" marR="0" lvl="5" indent="-228600" algn="l" rtl="0">
              <a:spcBef>
                <a:spcPts val="180"/>
              </a:spcBef>
              <a:spcAft>
                <a:spcPts val="0"/>
              </a:spcAft>
              <a:buClr>
                <a:schemeClr val="hlink"/>
              </a:buClr>
              <a:buSzPts val="720"/>
              <a:buFont typeface="Noto Sans Symbols"/>
              <a:buNone/>
              <a:defRPr sz="900" b="0" i="0" u="none" strike="noStrike" cap="none">
                <a:solidFill>
                  <a:schemeClr val="lt1"/>
                </a:solidFill>
                <a:latin typeface="Tahoma"/>
                <a:ea typeface="Tahoma"/>
                <a:cs typeface="Tahoma"/>
                <a:sym typeface="Tahoma"/>
              </a:defRPr>
            </a:lvl6pPr>
            <a:lvl7pPr marL="3200400" marR="0" lvl="6" indent="-228600" algn="l" rtl="0">
              <a:spcBef>
                <a:spcPts val="180"/>
              </a:spcBef>
              <a:spcAft>
                <a:spcPts val="0"/>
              </a:spcAft>
              <a:buClr>
                <a:schemeClr val="hlink"/>
              </a:buClr>
              <a:buSzPts val="720"/>
              <a:buFont typeface="Noto Sans Symbols"/>
              <a:buNone/>
              <a:defRPr sz="900" b="0" i="0" u="none" strike="noStrike" cap="none">
                <a:solidFill>
                  <a:schemeClr val="lt1"/>
                </a:solidFill>
                <a:latin typeface="Tahoma"/>
                <a:ea typeface="Tahoma"/>
                <a:cs typeface="Tahoma"/>
                <a:sym typeface="Tahoma"/>
              </a:defRPr>
            </a:lvl7pPr>
            <a:lvl8pPr marL="3657600" marR="0" lvl="7" indent="-228600" algn="l" rtl="0">
              <a:spcBef>
                <a:spcPts val="180"/>
              </a:spcBef>
              <a:spcAft>
                <a:spcPts val="0"/>
              </a:spcAft>
              <a:buClr>
                <a:schemeClr val="hlink"/>
              </a:buClr>
              <a:buSzPts val="720"/>
              <a:buFont typeface="Noto Sans Symbols"/>
              <a:buNone/>
              <a:defRPr sz="900" b="0" i="0" u="none" strike="noStrike" cap="none">
                <a:solidFill>
                  <a:schemeClr val="lt1"/>
                </a:solidFill>
                <a:latin typeface="Tahoma"/>
                <a:ea typeface="Tahoma"/>
                <a:cs typeface="Tahoma"/>
                <a:sym typeface="Tahoma"/>
              </a:defRPr>
            </a:lvl8pPr>
            <a:lvl9pPr marL="4114800" marR="0" lvl="8" indent="-228600" algn="l" rtl="0">
              <a:spcBef>
                <a:spcPts val="180"/>
              </a:spcBef>
              <a:spcAft>
                <a:spcPts val="0"/>
              </a:spcAft>
              <a:buClr>
                <a:schemeClr val="hlink"/>
              </a:buClr>
              <a:buSzPts val="720"/>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46" name="Google Shape;46;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8" name="Google Shape;48;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05"/>
        <p:cNvGrpSpPr/>
        <p:nvPr/>
      </p:nvGrpSpPr>
      <p:grpSpPr>
        <a:xfrm>
          <a:off x="0" y="0"/>
          <a:ext cx="0" cy="0"/>
          <a:chOff x="0" y="0"/>
          <a:chExt cx="0" cy="0"/>
        </a:xfrm>
      </p:grpSpPr>
      <p:sp>
        <p:nvSpPr>
          <p:cNvPr id="406" name="Google Shape;406;p56"/>
          <p:cNvSpPr txBox="1">
            <a:spLocks noGrp="1"/>
          </p:cNvSpPr>
          <p:nvPr>
            <p:ph type="title"/>
          </p:nvPr>
        </p:nvSpPr>
        <p:spPr>
          <a:xfrm>
            <a:off x="457200" y="122237"/>
            <a:ext cx="7543800" cy="1295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407" name="Google Shape;407;p56"/>
          <p:cNvSpPr txBox="1">
            <a:spLocks noGrp="1"/>
          </p:cNvSpPr>
          <p:nvPr>
            <p:ph type="body" idx="1"/>
          </p:nvPr>
        </p:nvSpPr>
        <p:spPr>
          <a:xfrm>
            <a:off x="457200" y="1719263"/>
            <a:ext cx="4038600" cy="4411662"/>
          </a:xfrm>
          <a:prstGeom prst="rect">
            <a:avLst/>
          </a:prstGeom>
          <a:noFill/>
          <a:ln>
            <a:noFill/>
          </a:ln>
        </p:spPr>
        <p:txBody>
          <a:bodyPr spcFirstLastPara="1" wrap="square" lIns="91425" tIns="45700" rIns="91425" bIns="45700" anchor="t" anchorCtr="0"/>
          <a:lstStyle>
            <a:lvl1pPr marL="457200" marR="0" lvl="0" indent="-353060" algn="l" rtl="0">
              <a:spcBef>
                <a:spcPts val="560"/>
              </a:spcBef>
              <a:spcAft>
                <a:spcPts val="0"/>
              </a:spcAft>
              <a:buClr>
                <a:schemeClr val="dk2"/>
              </a:buClr>
              <a:buSzPts val="1960"/>
              <a:buFont typeface="Noto Sans Symbols"/>
              <a:buChar char="●"/>
              <a:defRPr sz="2800" b="0" i="0" u="none" strike="noStrike" cap="none">
                <a:solidFill>
                  <a:schemeClr val="dk1"/>
                </a:solidFill>
                <a:latin typeface="Arial"/>
                <a:ea typeface="Arial"/>
                <a:cs typeface="Arial"/>
                <a:sym typeface="Arial"/>
              </a:defRPr>
            </a:lvl1pPr>
            <a:lvl2pPr marL="914400" marR="0" lvl="1" indent="-335280" algn="l" rtl="0">
              <a:spcBef>
                <a:spcPts val="480"/>
              </a:spcBef>
              <a:spcAft>
                <a:spcPts val="0"/>
              </a:spcAft>
              <a:buClr>
                <a:schemeClr val="accent2"/>
              </a:buClr>
              <a:buSzPts val="1680"/>
              <a:buFont typeface="Noto Sans Symbols"/>
              <a:buChar char="●"/>
              <a:defRPr sz="2400" b="0" i="0" u="none" strike="noStrike" cap="none">
                <a:solidFill>
                  <a:schemeClr val="dk1"/>
                </a:solidFill>
                <a:latin typeface="Arial"/>
                <a:ea typeface="Arial"/>
                <a:cs typeface="Arial"/>
                <a:sym typeface="Arial"/>
              </a:defRPr>
            </a:lvl2pPr>
            <a:lvl3pPr marL="1371600" marR="0" lvl="2"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3pPr>
            <a:lvl4pPr marL="1828800" marR="0" lvl="3" indent="-314325" algn="l" rtl="0">
              <a:spcBef>
                <a:spcPts val="360"/>
              </a:spcBef>
              <a:spcAft>
                <a:spcPts val="0"/>
              </a:spcAft>
              <a:buClr>
                <a:schemeClr val="dk2"/>
              </a:buClr>
              <a:buSzPts val="1350"/>
              <a:buFont typeface="Noto Sans Symbols"/>
              <a:buChar char="▪"/>
              <a:defRPr sz="1800" b="0" i="0" u="none" strike="noStrike" cap="none">
                <a:solidFill>
                  <a:schemeClr val="dk1"/>
                </a:solidFill>
                <a:latin typeface="Arial"/>
                <a:ea typeface="Arial"/>
                <a:cs typeface="Arial"/>
                <a:sym typeface="Arial"/>
              </a:defRPr>
            </a:lvl4pPr>
            <a:lvl5pPr marL="2286000" marR="0" lvl="4" indent="-320039"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5pPr>
            <a:lvl6pPr marL="2743200" marR="0" lvl="5" indent="-320039"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6pPr>
            <a:lvl7pPr marL="3200400" marR="0" lvl="6" indent="-320039"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7pPr>
            <a:lvl8pPr marL="3657600" marR="0" lvl="7" indent="-320040"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8pPr>
            <a:lvl9pPr marL="4114800" marR="0" lvl="8" indent="-320040"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408" name="Google Shape;408;p56"/>
          <p:cNvSpPr txBox="1">
            <a:spLocks noGrp="1"/>
          </p:cNvSpPr>
          <p:nvPr>
            <p:ph type="body" idx="2"/>
          </p:nvPr>
        </p:nvSpPr>
        <p:spPr>
          <a:xfrm>
            <a:off x="4648200" y="1719263"/>
            <a:ext cx="4038600" cy="4411662"/>
          </a:xfrm>
          <a:prstGeom prst="rect">
            <a:avLst/>
          </a:prstGeom>
          <a:noFill/>
          <a:ln>
            <a:noFill/>
          </a:ln>
        </p:spPr>
        <p:txBody>
          <a:bodyPr spcFirstLastPara="1" wrap="square" lIns="91425" tIns="45700" rIns="91425" bIns="45700" anchor="t" anchorCtr="0"/>
          <a:lstStyle>
            <a:lvl1pPr marL="457200" marR="0" lvl="0" indent="-353060" algn="l" rtl="0">
              <a:spcBef>
                <a:spcPts val="560"/>
              </a:spcBef>
              <a:spcAft>
                <a:spcPts val="0"/>
              </a:spcAft>
              <a:buClr>
                <a:schemeClr val="dk2"/>
              </a:buClr>
              <a:buSzPts val="1960"/>
              <a:buFont typeface="Noto Sans Symbols"/>
              <a:buChar char="●"/>
              <a:defRPr sz="2800" b="0" i="0" u="none" strike="noStrike" cap="none">
                <a:solidFill>
                  <a:schemeClr val="dk1"/>
                </a:solidFill>
                <a:latin typeface="Arial"/>
                <a:ea typeface="Arial"/>
                <a:cs typeface="Arial"/>
                <a:sym typeface="Arial"/>
              </a:defRPr>
            </a:lvl1pPr>
            <a:lvl2pPr marL="914400" marR="0" lvl="1" indent="-335280" algn="l" rtl="0">
              <a:spcBef>
                <a:spcPts val="480"/>
              </a:spcBef>
              <a:spcAft>
                <a:spcPts val="0"/>
              </a:spcAft>
              <a:buClr>
                <a:schemeClr val="accent2"/>
              </a:buClr>
              <a:buSzPts val="1680"/>
              <a:buFont typeface="Noto Sans Symbols"/>
              <a:buChar char="●"/>
              <a:defRPr sz="2400" b="0" i="0" u="none" strike="noStrike" cap="none">
                <a:solidFill>
                  <a:schemeClr val="dk1"/>
                </a:solidFill>
                <a:latin typeface="Arial"/>
                <a:ea typeface="Arial"/>
                <a:cs typeface="Arial"/>
                <a:sym typeface="Arial"/>
              </a:defRPr>
            </a:lvl2pPr>
            <a:lvl3pPr marL="1371600" marR="0" lvl="2"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3pPr>
            <a:lvl4pPr marL="1828800" marR="0" lvl="3" indent="-314325" algn="l" rtl="0">
              <a:spcBef>
                <a:spcPts val="360"/>
              </a:spcBef>
              <a:spcAft>
                <a:spcPts val="0"/>
              </a:spcAft>
              <a:buClr>
                <a:schemeClr val="dk2"/>
              </a:buClr>
              <a:buSzPts val="1350"/>
              <a:buFont typeface="Noto Sans Symbols"/>
              <a:buChar char="▪"/>
              <a:defRPr sz="1800" b="0" i="0" u="none" strike="noStrike" cap="none">
                <a:solidFill>
                  <a:schemeClr val="dk1"/>
                </a:solidFill>
                <a:latin typeface="Arial"/>
                <a:ea typeface="Arial"/>
                <a:cs typeface="Arial"/>
                <a:sym typeface="Arial"/>
              </a:defRPr>
            </a:lvl4pPr>
            <a:lvl5pPr marL="2286000" marR="0" lvl="4" indent="-320039"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5pPr>
            <a:lvl6pPr marL="2743200" marR="0" lvl="5" indent="-320039"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6pPr>
            <a:lvl7pPr marL="3200400" marR="0" lvl="6" indent="-320039"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7pPr>
            <a:lvl8pPr marL="3657600" marR="0" lvl="7" indent="-320040"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8pPr>
            <a:lvl9pPr marL="4114800" marR="0" lvl="8" indent="-320040" algn="l" rtl="0">
              <a:spcBef>
                <a:spcPts val="360"/>
              </a:spcBef>
              <a:spcAft>
                <a:spcPts val="0"/>
              </a:spcAft>
              <a:buClr>
                <a:schemeClr val="folHlink"/>
              </a:buClr>
              <a:buSzPts val="144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409" name="Google Shape;409;p5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0" name="Google Shape;410;p5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1" name="Google Shape;411;p5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412"/>
        <p:cNvGrpSpPr/>
        <p:nvPr/>
      </p:nvGrpSpPr>
      <p:grpSpPr>
        <a:xfrm>
          <a:off x="0" y="0"/>
          <a:ext cx="0" cy="0"/>
          <a:chOff x="0" y="0"/>
          <a:chExt cx="0" cy="0"/>
        </a:xfrm>
      </p:grpSpPr>
      <p:sp>
        <p:nvSpPr>
          <p:cNvPr id="413" name="Google Shape;413;p5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414" name="Google Shape;414;p5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2"/>
              </a:buClr>
              <a:buSzPts val="1400"/>
              <a:buFont typeface="Noto Sans Symbol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accent2"/>
              </a:buClr>
              <a:buSzPts val="1260"/>
              <a:buFont typeface="Noto Sans Symbols"/>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accent1"/>
              </a:buClr>
              <a:buSzPts val="1120"/>
              <a:buFont typeface="Noto Sans Symbols"/>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2"/>
              </a:buClr>
              <a:buSzPts val="1050"/>
              <a:buFont typeface="Noto Sans Symbols"/>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folHlink"/>
              </a:buClr>
              <a:buSzPts val="112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folHlink"/>
              </a:buClr>
              <a:buSzPts val="112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folHlink"/>
              </a:buClr>
              <a:buSzPts val="112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folHlink"/>
              </a:buClr>
              <a:buSzPts val="112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folHlink"/>
              </a:buClr>
              <a:buSzPts val="112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415" name="Google Shape;415;p5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6" name="Google Shape;416;p5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7" name="Google Shape;417;p5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428"/>
        <p:cNvGrpSpPr/>
        <p:nvPr/>
      </p:nvGrpSpPr>
      <p:grpSpPr>
        <a:xfrm>
          <a:off x="0" y="0"/>
          <a:ext cx="0" cy="0"/>
          <a:chOff x="0" y="0"/>
          <a:chExt cx="0" cy="0"/>
        </a:xfrm>
      </p:grpSpPr>
      <p:sp>
        <p:nvSpPr>
          <p:cNvPr id="429" name="Google Shape;429;p59"/>
          <p:cNvSpPr txBox="1">
            <a:spLocks noGrp="1"/>
          </p:cNvSpPr>
          <p:nvPr>
            <p:ph type="title"/>
          </p:nvPr>
        </p:nvSpPr>
        <p:spPr>
          <a:xfrm>
            <a:off x="931862" y="96837"/>
            <a:ext cx="7158037" cy="141287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0" i="0" u="none" strike="noStrike" cap="none">
                <a:solidFill>
                  <a:schemeClr val="dk2"/>
                </a:solidFill>
                <a:latin typeface="Arial"/>
                <a:ea typeface="Arial"/>
                <a:cs typeface="Arial"/>
                <a:sym typeface="Arial"/>
              </a:defRPr>
            </a:lvl9pPr>
          </a:lstStyle>
          <a:p>
            <a:endParaRPr/>
          </a:p>
        </p:txBody>
      </p:sp>
      <p:sp>
        <p:nvSpPr>
          <p:cNvPr id="430" name="Google Shape;430;p59"/>
          <p:cNvSpPr txBox="1">
            <a:spLocks noGrp="1"/>
          </p:cNvSpPr>
          <p:nvPr>
            <p:ph type="body" idx="1"/>
          </p:nvPr>
        </p:nvSpPr>
        <p:spPr>
          <a:xfrm>
            <a:off x="949325" y="1981200"/>
            <a:ext cx="7661275" cy="4114800"/>
          </a:xfrm>
          <a:prstGeom prst="rect">
            <a:avLst/>
          </a:prstGeom>
          <a:noFill/>
          <a:ln>
            <a:noFill/>
          </a:ln>
        </p:spPr>
        <p:txBody>
          <a:bodyPr spcFirstLastPara="1" wrap="square" lIns="91425" tIns="45700" rIns="91425" bIns="45700" anchor="t" anchorCtr="0"/>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1"/>
                </a:solidFill>
                <a:latin typeface="Arial"/>
                <a:ea typeface="Arial"/>
                <a:cs typeface="Arial"/>
                <a:sym typeface="Arial"/>
              </a:defRPr>
            </a:lvl1pPr>
            <a:lvl2pPr marL="914400" marR="0" lvl="1" indent="-344169" algn="l" rtl="0">
              <a:spcBef>
                <a:spcPts val="560"/>
              </a:spcBef>
              <a:spcAft>
                <a:spcPts val="0"/>
              </a:spcAft>
              <a:buClr>
                <a:schemeClr val="hlink"/>
              </a:buClr>
              <a:buSzPts val="1820"/>
              <a:buFont typeface="Noto Sans Symbols"/>
              <a:buChar char="○"/>
              <a:defRPr sz="2800" b="0" i="0" u="none" strike="noStrike" cap="none">
                <a:solidFill>
                  <a:schemeClr val="dk1"/>
                </a:solidFill>
                <a:latin typeface="Arial"/>
                <a:ea typeface="Arial"/>
                <a:cs typeface="Arial"/>
                <a:sym typeface="Arial"/>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hlink"/>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5pPr>
            <a:lvl6pPr marL="2743200" marR="0" lvl="5"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6pPr>
            <a:lvl7pPr marL="3200400" marR="0" lvl="6"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7pPr>
            <a:lvl8pPr marL="3657600" marR="0" lvl="7"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8pPr>
            <a:lvl9pPr marL="4114800" marR="0" lvl="8"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431" name="Google Shape;431;p59"/>
          <p:cNvSpPr txBox="1">
            <a:spLocks noGrp="1"/>
          </p:cNvSpPr>
          <p:nvPr>
            <p:ph type="dt" idx="10"/>
          </p:nvPr>
        </p:nvSpPr>
        <p:spPr>
          <a:xfrm>
            <a:off x="94615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2" name="Google Shape;432;p59"/>
          <p:cNvSpPr txBox="1">
            <a:spLocks noGrp="1"/>
          </p:cNvSpPr>
          <p:nvPr>
            <p:ph type="ftr" idx="11"/>
          </p:nvPr>
        </p:nvSpPr>
        <p:spPr>
          <a:xfrm>
            <a:off x="33528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3" name="Google Shape;433;p59"/>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434"/>
        <p:cNvGrpSpPr/>
        <p:nvPr/>
      </p:nvGrpSpPr>
      <p:grpSpPr>
        <a:xfrm>
          <a:off x="0" y="0"/>
          <a:ext cx="0" cy="0"/>
          <a:chOff x="0" y="0"/>
          <a:chExt cx="0" cy="0"/>
        </a:xfrm>
      </p:grpSpPr>
      <p:sp>
        <p:nvSpPr>
          <p:cNvPr id="435" name="Google Shape;435;p60"/>
          <p:cNvSpPr txBox="1">
            <a:spLocks noGrp="1"/>
          </p:cNvSpPr>
          <p:nvPr>
            <p:ph type="title"/>
          </p:nvPr>
        </p:nvSpPr>
        <p:spPr>
          <a:xfrm rot="5400000">
            <a:off x="4651375" y="2136776"/>
            <a:ext cx="5999162" cy="19192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0" i="0" u="none" strike="noStrike" cap="none">
                <a:solidFill>
                  <a:schemeClr val="dk2"/>
                </a:solidFill>
                <a:latin typeface="Arial"/>
                <a:ea typeface="Arial"/>
                <a:cs typeface="Arial"/>
                <a:sym typeface="Arial"/>
              </a:defRPr>
            </a:lvl9pPr>
          </a:lstStyle>
          <a:p>
            <a:endParaRPr/>
          </a:p>
        </p:txBody>
      </p:sp>
      <p:sp>
        <p:nvSpPr>
          <p:cNvPr id="436" name="Google Shape;436;p60"/>
          <p:cNvSpPr txBox="1">
            <a:spLocks noGrp="1"/>
          </p:cNvSpPr>
          <p:nvPr>
            <p:ph type="body" idx="1"/>
          </p:nvPr>
        </p:nvSpPr>
        <p:spPr>
          <a:xfrm rot="5400000">
            <a:off x="735807" y="292894"/>
            <a:ext cx="5999162" cy="5607050"/>
          </a:xfrm>
          <a:prstGeom prst="rect">
            <a:avLst/>
          </a:prstGeom>
          <a:noFill/>
          <a:ln>
            <a:noFill/>
          </a:ln>
        </p:spPr>
        <p:txBody>
          <a:bodyPr spcFirstLastPara="1" wrap="square" lIns="91425" tIns="45700" rIns="91425" bIns="45700" anchor="t" anchorCtr="0"/>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1"/>
                </a:solidFill>
                <a:latin typeface="Arial"/>
                <a:ea typeface="Arial"/>
                <a:cs typeface="Arial"/>
                <a:sym typeface="Arial"/>
              </a:defRPr>
            </a:lvl1pPr>
            <a:lvl2pPr marL="914400" marR="0" lvl="1" indent="-344169" algn="l" rtl="0">
              <a:spcBef>
                <a:spcPts val="560"/>
              </a:spcBef>
              <a:spcAft>
                <a:spcPts val="0"/>
              </a:spcAft>
              <a:buClr>
                <a:schemeClr val="hlink"/>
              </a:buClr>
              <a:buSzPts val="1820"/>
              <a:buFont typeface="Noto Sans Symbols"/>
              <a:buChar char="○"/>
              <a:defRPr sz="2800" b="0" i="0" u="none" strike="noStrike" cap="none">
                <a:solidFill>
                  <a:schemeClr val="dk1"/>
                </a:solidFill>
                <a:latin typeface="Arial"/>
                <a:ea typeface="Arial"/>
                <a:cs typeface="Arial"/>
                <a:sym typeface="Arial"/>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hlink"/>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5pPr>
            <a:lvl6pPr marL="2743200" marR="0" lvl="5"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6pPr>
            <a:lvl7pPr marL="3200400" marR="0" lvl="6"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7pPr>
            <a:lvl8pPr marL="3657600" marR="0" lvl="7"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8pPr>
            <a:lvl9pPr marL="4114800" marR="0" lvl="8"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437" name="Google Shape;437;p60"/>
          <p:cNvSpPr txBox="1">
            <a:spLocks noGrp="1"/>
          </p:cNvSpPr>
          <p:nvPr>
            <p:ph type="dt" idx="10"/>
          </p:nvPr>
        </p:nvSpPr>
        <p:spPr>
          <a:xfrm>
            <a:off x="94615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8" name="Google Shape;438;p60"/>
          <p:cNvSpPr txBox="1">
            <a:spLocks noGrp="1"/>
          </p:cNvSpPr>
          <p:nvPr>
            <p:ph type="ftr" idx="11"/>
          </p:nvPr>
        </p:nvSpPr>
        <p:spPr>
          <a:xfrm>
            <a:off x="33528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9" name="Google Shape;439;p60"/>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440"/>
        <p:cNvGrpSpPr/>
        <p:nvPr/>
      </p:nvGrpSpPr>
      <p:grpSpPr>
        <a:xfrm>
          <a:off x="0" y="0"/>
          <a:ext cx="0" cy="0"/>
          <a:chOff x="0" y="0"/>
          <a:chExt cx="0" cy="0"/>
        </a:xfrm>
      </p:grpSpPr>
      <p:sp>
        <p:nvSpPr>
          <p:cNvPr id="441" name="Google Shape;441;p61"/>
          <p:cNvSpPr txBox="1">
            <a:spLocks noGrp="1"/>
          </p:cNvSpPr>
          <p:nvPr>
            <p:ph type="title"/>
          </p:nvPr>
        </p:nvSpPr>
        <p:spPr>
          <a:xfrm>
            <a:off x="931862" y="96837"/>
            <a:ext cx="7158037" cy="141287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0" i="0" u="none" strike="noStrike" cap="none">
                <a:solidFill>
                  <a:schemeClr val="dk2"/>
                </a:solidFill>
                <a:latin typeface="Arial"/>
                <a:ea typeface="Arial"/>
                <a:cs typeface="Arial"/>
                <a:sym typeface="Arial"/>
              </a:defRPr>
            </a:lvl9pPr>
          </a:lstStyle>
          <a:p>
            <a:endParaRPr/>
          </a:p>
        </p:txBody>
      </p:sp>
      <p:sp>
        <p:nvSpPr>
          <p:cNvPr id="442" name="Google Shape;442;p61"/>
          <p:cNvSpPr txBox="1">
            <a:spLocks noGrp="1"/>
          </p:cNvSpPr>
          <p:nvPr>
            <p:ph type="body" idx="1"/>
          </p:nvPr>
        </p:nvSpPr>
        <p:spPr>
          <a:xfrm rot="5400000">
            <a:off x="2722562" y="207962"/>
            <a:ext cx="4114800" cy="7661275"/>
          </a:xfrm>
          <a:prstGeom prst="rect">
            <a:avLst/>
          </a:prstGeom>
          <a:noFill/>
          <a:ln>
            <a:noFill/>
          </a:ln>
        </p:spPr>
        <p:txBody>
          <a:bodyPr spcFirstLastPara="1" wrap="square" lIns="91425" tIns="45700" rIns="91425" bIns="45700" anchor="t" anchorCtr="0"/>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1"/>
                </a:solidFill>
                <a:latin typeface="Arial"/>
                <a:ea typeface="Arial"/>
                <a:cs typeface="Arial"/>
                <a:sym typeface="Arial"/>
              </a:defRPr>
            </a:lvl1pPr>
            <a:lvl2pPr marL="914400" marR="0" lvl="1" indent="-344169" algn="l" rtl="0">
              <a:spcBef>
                <a:spcPts val="560"/>
              </a:spcBef>
              <a:spcAft>
                <a:spcPts val="0"/>
              </a:spcAft>
              <a:buClr>
                <a:schemeClr val="hlink"/>
              </a:buClr>
              <a:buSzPts val="1820"/>
              <a:buFont typeface="Noto Sans Symbols"/>
              <a:buChar char="○"/>
              <a:defRPr sz="2800" b="0" i="0" u="none" strike="noStrike" cap="none">
                <a:solidFill>
                  <a:schemeClr val="dk1"/>
                </a:solidFill>
                <a:latin typeface="Arial"/>
                <a:ea typeface="Arial"/>
                <a:cs typeface="Arial"/>
                <a:sym typeface="Arial"/>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hlink"/>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5pPr>
            <a:lvl6pPr marL="2743200" marR="0" lvl="5"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6pPr>
            <a:lvl7pPr marL="3200400" marR="0" lvl="6"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7pPr>
            <a:lvl8pPr marL="3657600" marR="0" lvl="7"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8pPr>
            <a:lvl9pPr marL="4114800" marR="0" lvl="8"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443" name="Google Shape;443;p61"/>
          <p:cNvSpPr txBox="1">
            <a:spLocks noGrp="1"/>
          </p:cNvSpPr>
          <p:nvPr>
            <p:ph type="dt" idx="10"/>
          </p:nvPr>
        </p:nvSpPr>
        <p:spPr>
          <a:xfrm>
            <a:off x="94615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4" name="Google Shape;444;p61"/>
          <p:cNvSpPr txBox="1">
            <a:spLocks noGrp="1"/>
          </p:cNvSpPr>
          <p:nvPr>
            <p:ph type="ftr" idx="11"/>
          </p:nvPr>
        </p:nvSpPr>
        <p:spPr>
          <a:xfrm>
            <a:off x="33528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5" name="Google Shape;445;p61"/>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446"/>
        <p:cNvGrpSpPr/>
        <p:nvPr/>
      </p:nvGrpSpPr>
      <p:grpSpPr>
        <a:xfrm>
          <a:off x="0" y="0"/>
          <a:ext cx="0" cy="0"/>
          <a:chOff x="0" y="0"/>
          <a:chExt cx="0" cy="0"/>
        </a:xfrm>
      </p:grpSpPr>
      <p:sp>
        <p:nvSpPr>
          <p:cNvPr id="447" name="Google Shape;447;p6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0" i="0" u="none" strike="noStrike" cap="none">
                <a:solidFill>
                  <a:schemeClr val="dk2"/>
                </a:solidFill>
                <a:latin typeface="Arial"/>
                <a:ea typeface="Arial"/>
                <a:cs typeface="Arial"/>
                <a:sym typeface="Arial"/>
              </a:defRPr>
            </a:lvl9pPr>
          </a:lstStyle>
          <a:p>
            <a:endParaRPr/>
          </a:p>
        </p:txBody>
      </p:sp>
      <p:sp>
        <p:nvSpPr>
          <p:cNvPr id="448" name="Google Shape;448;p6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accent1"/>
              </a:buClr>
              <a:buSzPts val="224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hlink"/>
              </a:buClr>
              <a:buSzPts val="182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168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hlink"/>
              </a:buClr>
              <a:buSzPts val="15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14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14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14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14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14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449" name="Google Shape;449;p6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98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hlink"/>
              </a:buClr>
              <a:buSzPts val="78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70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hlink"/>
              </a:buClr>
              <a:buSzPts val="675"/>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63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63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63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63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63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450" name="Google Shape;450;p62"/>
          <p:cNvSpPr txBox="1">
            <a:spLocks noGrp="1"/>
          </p:cNvSpPr>
          <p:nvPr>
            <p:ph type="dt" idx="10"/>
          </p:nvPr>
        </p:nvSpPr>
        <p:spPr>
          <a:xfrm>
            <a:off x="94615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1" name="Google Shape;451;p62"/>
          <p:cNvSpPr txBox="1">
            <a:spLocks noGrp="1"/>
          </p:cNvSpPr>
          <p:nvPr>
            <p:ph type="ftr" idx="11"/>
          </p:nvPr>
        </p:nvSpPr>
        <p:spPr>
          <a:xfrm>
            <a:off x="33528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2" name="Google Shape;452;p62"/>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453"/>
        <p:cNvGrpSpPr/>
        <p:nvPr/>
      </p:nvGrpSpPr>
      <p:grpSpPr>
        <a:xfrm>
          <a:off x="0" y="0"/>
          <a:ext cx="0" cy="0"/>
          <a:chOff x="0" y="0"/>
          <a:chExt cx="0" cy="0"/>
        </a:xfrm>
      </p:grpSpPr>
      <p:sp>
        <p:nvSpPr>
          <p:cNvPr id="454" name="Google Shape;454;p6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0" i="0" u="none" strike="noStrike" cap="none">
                <a:solidFill>
                  <a:schemeClr val="dk2"/>
                </a:solidFill>
                <a:latin typeface="Arial"/>
                <a:ea typeface="Arial"/>
                <a:cs typeface="Arial"/>
                <a:sym typeface="Arial"/>
              </a:defRPr>
            </a:lvl9pPr>
          </a:lstStyle>
          <a:p>
            <a:endParaRPr/>
          </a:p>
        </p:txBody>
      </p:sp>
      <p:sp>
        <p:nvSpPr>
          <p:cNvPr id="455" name="Google Shape;455;p6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1"/>
                </a:solidFill>
                <a:latin typeface="Arial"/>
                <a:ea typeface="Arial"/>
                <a:cs typeface="Arial"/>
                <a:sym typeface="Arial"/>
              </a:defRPr>
            </a:lvl1pPr>
            <a:lvl2pPr marL="914400" marR="0" lvl="1" indent="-344169" algn="l" rtl="0">
              <a:spcBef>
                <a:spcPts val="560"/>
              </a:spcBef>
              <a:spcAft>
                <a:spcPts val="0"/>
              </a:spcAft>
              <a:buClr>
                <a:schemeClr val="hlink"/>
              </a:buClr>
              <a:buSzPts val="1820"/>
              <a:buFont typeface="Noto Sans Symbols"/>
              <a:buChar char="○"/>
              <a:defRPr sz="2800" b="0" i="0" u="none" strike="noStrike" cap="none">
                <a:solidFill>
                  <a:schemeClr val="dk1"/>
                </a:solidFill>
                <a:latin typeface="Arial"/>
                <a:ea typeface="Arial"/>
                <a:cs typeface="Arial"/>
                <a:sym typeface="Arial"/>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hlink"/>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5pPr>
            <a:lvl6pPr marL="2743200" marR="0" lvl="5"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6pPr>
            <a:lvl7pPr marL="3200400" marR="0" lvl="6"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7pPr>
            <a:lvl8pPr marL="3657600" marR="0" lvl="7"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8pPr>
            <a:lvl9pPr marL="4114800" marR="0" lvl="8"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456" name="Google Shape;456;p6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98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hlink"/>
              </a:buClr>
              <a:buSzPts val="78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70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hlink"/>
              </a:buClr>
              <a:buSzPts val="675"/>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63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63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63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63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63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457" name="Google Shape;457;p63"/>
          <p:cNvSpPr txBox="1">
            <a:spLocks noGrp="1"/>
          </p:cNvSpPr>
          <p:nvPr>
            <p:ph type="dt" idx="10"/>
          </p:nvPr>
        </p:nvSpPr>
        <p:spPr>
          <a:xfrm>
            <a:off x="94615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8" name="Google Shape;458;p63"/>
          <p:cNvSpPr txBox="1">
            <a:spLocks noGrp="1"/>
          </p:cNvSpPr>
          <p:nvPr>
            <p:ph type="ftr" idx="11"/>
          </p:nvPr>
        </p:nvSpPr>
        <p:spPr>
          <a:xfrm>
            <a:off x="33528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9" name="Google Shape;459;p63"/>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460"/>
        <p:cNvGrpSpPr/>
        <p:nvPr/>
      </p:nvGrpSpPr>
      <p:grpSpPr>
        <a:xfrm>
          <a:off x="0" y="0"/>
          <a:ext cx="0" cy="0"/>
          <a:chOff x="0" y="0"/>
          <a:chExt cx="0" cy="0"/>
        </a:xfrm>
      </p:grpSpPr>
      <p:sp>
        <p:nvSpPr>
          <p:cNvPr id="461" name="Google Shape;461;p64"/>
          <p:cNvSpPr txBox="1">
            <a:spLocks noGrp="1"/>
          </p:cNvSpPr>
          <p:nvPr>
            <p:ph type="dt" idx="10"/>
          </p:nvPr>
        </p:nvSpPr>
        <p:spPr>
          <a:xfrm>
            <a:off x="94615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2" name="Google Shape;462;p64"/>
          <p:cNvSpPr txBox="1">
            <a:spLocks noGrp="1"/>
          </p:cNvSpPr>
          <p:nvPr>
            <p:ph type="ftr" idx="11"/>
          </p:nvPr>
        </p:nvSpPr>
        <p:spPr>
          <a:xfrm>
            <a:off x="33528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3" name="Google Shape;463;p64"/>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64"/>
        <p:cNvGrpSpPr/>
        <p:nvPr/>
      </p:nvGrpSpPr>
      <p:grpSpPr>
        <a:xfrm>
          <a:off x="0" y="0"/>
          <a:ext cx="0" cy="0"/>
          <a:chOff x="0" y="0"/>
          <a:chExt cx="0" cy="0"/>
        </a:xfrm>
      </p:grpSpPr>
      <p:sp>
        <p:nvSpPr>
          <p:cNvPr id="465" name="Google Shape;465;p65"/>
          <p:cNvSpPr txBox="1">
            <a:spLocks noGrp="1"/>
          </p:cNvSpPr>
          <p:nvPr>
            <p:ph type="title"/>
          </p:nvPr>
        </p:nvSpPr>
        <p:spPr>
          <a:xfrm>
            <a:off x="931862" y="96837"/>
            <a:ext cx="7158037" cy="141287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0" i="0" u="none" strike="noStrike" cap="none">
                <a:solidFill>
                  <a:schemeClr val="dk2"/>
                </a:solidFill>
                <a:latin typeface="Arial"/>
                <a:ea typeface="Arial"/>
                <a:cs typeface="Arial"/>
                <a:sym typeface="Arial"/>
              </a:defRPr>
            </a:lvl9pPr>
          </a:lstStyle>
          <a:p>
            <a:endParaRPr/>
          </a:p>
        </p:txBody>
      </p:sp>
      <p:sp>
        <p:nvSpPr>
          <p:cNvPr id="466" name="Google Shape;466;p65"/>
          <p:cNvSpPr txBox="1">
            <a:spLocks noGrp="1"/>
          </p:cNvSpPr>
          <p:nvPr>
            <p:ph type="dt" idx="10"/>
          </p:nvPr>
        </p:nvSpPr>
        <p:spPr>
          <a:xfrm>
            <a:off x="94615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7" name="Google Shape;467;p65"/>
          <p:cNvSpPr txBox="1">
            <a:spLocks noGrp="1"/>
          </p:cNvSpPr>
          <p:nvPr>
            <p:ph type="ftr" idx="11"/>
          </p:nvPr>
        </p:nvSpPr>
        <p:spPr>
          <a:xfrm>
            <a:off x="33528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8" name="Google Shape;468;p65"/>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69"/>
        <p:cNvGrpSpPr/>
        <p:nvPr/>
      </p:nvGrpSpPr>
      <p:grpSpPr>
        <a:xfrm>
          <a:off x="0" y="0"/>
          <a:ext cx="0" cy="0"/>
          <a:chOff x="0" y="0"/>
          <a:chExt cx="0" cy="0"/>
        </a:xfrm>
      </p:grpSpPr>
      <p:sp>
        <p:nvSpPr>
          <p:cNvPr id="470" name="Google Shape;470;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0" i="0" u="none" strike="noStrike" cap="none">
                <a:solidFill>
                  <a:schemeClr val="dk2"/>
                </a:solidFill>
                <a:latin typeface="Arial"/>
                <a:ea typeface="Arial"/>
                <a:cs typeface="Arial"/>
                <a:sym typeface="Arial"/>
              </a:defRPr>
            </a:lvl9pPr>
          </a:lstStyle>
          <a:p>
            <a:endParaRPr/>
          </a:p>
        </p:txBody>
      </p:sp>
      <p:sp>
        <p:nvSpPr>
          <p:cNvPr id="471" name="Google Shape;471;p6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accent1"/>
              </a:buClr>
              <a:buSzPts val="168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hlink"/>
              </a:buClr>
              <a:buSzPts val="13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26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hlink"/>
              </a:buClr>
              <a:buSzPts val="12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12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12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12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12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12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472" name="Google Shape;472;p6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35280" algn="l" rtl="0">
              <a:spcBef>
                <a:spcPts val="480"/>
              </a:spcBef>
              <a:spcAft>
                <a:spcPts val="0"/>
              </a:spcAft>
              <a:buClr>
                <a:schemeClr val="accent1"/>
              </a:buClr>
              <a:buSzPts val="1680"/>
              <a:buFont typeface="Noto Sans Symbols"/>
              <a:buChar char="■"/>
              <a:defRPr sz="2400" b="0" i="0" u="none" strike="noStrike" cap="none">
                <a:solidFill>
                  <a:schemeClr val="dk1"/>
                </a:solidFill>
                <a:latin typeface="Arial"/>
                <a:ea typeface="Arial"/>
                <a:cs typeface="Arial"/>
                <a:sym typeface="Arial"/>
              </a:defRPr>
            </a:lvl1pPr>
            <a:lvl2pPr marL="914400" marR="0" lvl="1" indent="-311150" algn="l" rtl="0">
              <a:spcBef>
                <a:spcPts val="400"/>
              </a:spcBef>
              <a:spcAft>
                <a:spcPts val="0"/>
              </a:spcAft>
              <a:buClr>
                <a:schemeClr val="hlink"/>
              </a:buClr>
              <a:buSzPts val="1300"/>
              <a:buFont typeface="Noto Sans Symbols"/>
              <a:buChar char="○"/>
              <a:defRPr sz="2000" b="0" i="0" u="none" strike="noStrike" cap="none">
                <a:solidFill>
                  <a:schemeClr val="dk1"/>
                </a:solidFill>
                <a:latin typeface="Arial"/>
                <a:ea typeface="Arial"/>
                <a:cs typeface="Arial"/>
                <a:sym typeface="Arial"/>
              </a:defRPr>
            </a:lvl2pPr>
            <a:lvl3pPr marL="1371600" marR="0" lvl="2" indent="-308610"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3pPr>
            <a:lvl4pPr marL="1828800" marR="0" lvl="3" indent="-304800" algn="l" rtl="0">
              <a:spcBef>
                <a:spcPts val="320"/>
              </a:spcBef>
              <a:spcAft>
                <a:spcPts val="0"/>
              </a:spcAft>
              <a:buClr>
                <a:schemeClr val="hlink"/>
              </a:buClr>
              <a:buSzPts val="1200"/>
              <a:buFont typeface="Noto Sans Symbols"/>
              <a:buChar char="○"/>
              <a:defRPr sz="1600" b="0" i="0" u="none" strike="noStrike" cap="none">
                <a:solidFill>
                  <a:schemeClr val="dk1"/>
                </a:solidFill>
                <a:latin typeface="Arial"/>
                <a:ea typeface="Arial"/>
                <a:cs typeface="Arial"/>
                <a:sym typeface="Arial"/>
              </a:defRPr>
            </a:lvl4pPr>
            <a:lvl5pPr marL="2286000" marR="0" lvl="4" indent="-299720" algn="l" rtl="0">
              <a:spcBef>
                <a:spcPts val="320"/>
              </a:spcBef>
              <a:spcAft>
                <a:spcPts val="0"/>
              </a:spcAft>
              <a:buClr>
                <a:schemeClr val="accent1"/>
              </a:buClr>
              <a:buSzPts val="1120"/>
              <a:buFont typeface="Noto Sans Symbols"/>
              <a:buChar char="■"/>
              <a:defRPr sz="1600" b="0" i="0" u="none" strike="noStrike" cap="none">
                <a:solidFill>
                  <a:schemeClr val="dk1"/>
                </a:solidFill>
                <a:latin typeface="Arial"/>
                <a:ea typeface="Arial"/>
                <a:cs typeface="Arial"/>
                <a:sym typeface="Arial"/>
              </a:defRPr>
            </a:lvl5pPr>
            <a:lvl6pPr marL="2743200" marR="0" lvl="5" indent="-299720" algn="l" rtl="0">
              <a:spcBef>
                <a:spcPts val="320"/>
              </a:spcBef>
              <a:spcAft>
                <a:spcPts val="0"/>
              </a:spcAft>
              <a:buClr>
                <a:schemeClr val="accent1"/>
              </a:buClr>
              <a:buSzPts val="1120"/>
              <a:buFont typeface="Noto Sans Symbols"/>
              <a:buChar char="■"/>
              <a:defRPr sz="1600" b="0" i="0" u="none" strike="noStrike" cap="none">
                <a:solidFill>
                  <a:schemeClr val="dk1"/>
                </a:solidFill>
                <a:latin typeface="Arial"/>
                <a:ea typeface="Arial"/>
                <a:cs typeface="Arial"/>
                <a:sym typeface="Arial"/>
              </a:defRPr>
            </a:lvl6pPr>
            <a:lvl7pPr marL="3200400" marR="0" lvl="6" indent="-299720" algn="l" rtl="0">
              <a:spcBef>
                <a:spcPts val="320"/>
              </a:spcBef>
              <a:spcAft>
                <a:spcPts val="0"/>
              </a:spcAft>
              <a:buClr>
                <a:schemeClr val="accent1"/>
              </a:buClr>
              <a:buSzPts val="1120"/>
              <a:buFont typeface="Noto Sans Symbols"/>
              <a:buChar char="■"/>
              <a:defRPr sz="1600" b="0" i="0" u="none" strike="noStrike" cap="none">
                <a:solidFill>
                  <a:schemeClr val="dk1"/>
                </a:solidFill>
                <a:latin typeface="Arial"/>
                <a:ea typeface="Arial"/>
                <a:cs typeface="Arial"/>
                <a:sym typeface="Arial"/>
              </a:defRPr>
            </a:lvl7pPr>
            <a:lvl8pPr marL="3657600" marR="0" lvl="7" indent="-299720" algn="l" rtl="0">
              <a:spcBef>
                <a:spcPts val="320"/>
              </a:spcBef>
              <a:spcAft>
                <a:spcPts val="0"/>
              </a:spcAft>
              <a:buClr>
                <a:schemeClr val="accent1"/>
              </a:buClr>
              <a:buSzPts val="1120"/>
              <a:buFont typeface="Noto Sans Symbols"/>
              <a:buChar char="■"/>
              <a:defRPr sz="1600" b="0" i="0" u="none" strike="noStrike" cap="none">
                <a:solidFill>
                  <a:schemeClr val="dk1"/>
                </a:solidFill>
                <a:latin typeface="Arial"/>
                <a:ea typeface="Arial"/>
                <a:cs typeface="Arial"/>
                <a:sym typeface="Arial"/>
              </a:defRPr>
            </a:lvl8pPr>
            <a:lvl9pPr marL="4114800" marR="0" lvl="8" indent="-299720" algn="l" rtl="0">
              <a:spcBef>
                <a:spcPts val="320"/>
              </a:spcBef>
              <a:spcAft>
                <a:spcPts val="0"/>
              </a:spcAft>
              <a:buClr>
                <a:schemeClr val="accent1"/>
              </a:buClr>
              <a:buSzPts val="112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473" name="Google Shape;473;p6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accent1"/>
              </a:buClr>
              <a:buSzPts val="168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hlink"/>
              </a:buClr>
              <a:buSzPts val="130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26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hlink"/>
              </a:buClr>
              <a:buSzPts val="12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12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12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12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12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12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474" name="Google Shape;474;p6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35280" algn="l" rtl="0">
              <a:spcBef>
                <a:spcPts val="480"/>
              </a:spcBef>
              <a:spcAft>
                <a:spcPts val="0"/>
              </a:spcAft>
              <a:buClr>
                <a:schemeClr val="accent1"/>
              </a:buClr>
              <a:buSzPts val="1680"/>
              <a:buFont typeface="Noto Sans Symbols"/>
              <a:buChar char="■"/>
              <a:defRPr sz="2400" b="0" i="0" u="none" strike="noStrike" cap="none">
                <a:solidFill>
                  <a:schemeClr val="dk1"/>
                </a:solidFill>
                <a:latin typeface="Arial"/>
                <a:ea typeface="Arial"/>
                <a:cs typeface="Arial"/>
                <a:sym typeface="Arial"/>
              </a:defRPr>
            </a:lvl1pPr>
            <a:lvl2pPr marL="914400" marR="0" lvl="1" indent="-311150" algn="l" rtl="0">
              <a:spcBef>
                <a:spcPts val="400"/>
              </a:spcBef>
              <a:spcAft>
                <a:spcPts val="0"/>
              </a:spcAft>
              <a:buClr>
                <a:schemeClr val="hlink"/>
              </a:buClr>
              <a:buSzPts val="1300"/>
              <a:buFont typeface="Noto Sans Symbols"/>
              <a:buChar char="○"/>
              <a:defRPr sz="2000" b="0" i="0" u="none" strike="noStrike" cap="none">
                <a:solidFill>
                  <a:schemeClr val="dk1"/>
                </a:solidFill>
                <a:latin typeface="Arial"/>
                <a:ea typeface="Arial"/>
                <a:cs typeface="Arial"/>
                <a:sym typeface="Arial"/>
              </a:defRPr>
            </a:lvl2pPr>
            <a:lvl3pPr marL="1371600" marR="0" lvl="2" indent="-308610"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3pPr>
            <a:lvl4pPr marL="1828800" marR="0" lvl="3" indent="-304800" algn="l" rtl="0">
              <a:spcBef>
                <a:spcPts val="320"/>
              </a:spcBef>
              <a:spcAft>
                <a:spcPts val="0"/>
              </a:spcAft>
              <a:buClr>
                <a:schemeClr val="hlink"/>
              </a:buClr>
              <a:buSzPts val="1200"/>
              <a:buFont typeface="Noto Sans Symbols"/>
              <a:buChar char="○"/>
              <a:defRPr sz="1600" b="0" i="0" u="none" strike="noStrike" cap="none">
                <a:solidFill>
                  <a:schemeClr val="dk1"/>
                </a:solidFill>
                <a:latin typeface="Arial"/>
                <a:ea typeface="Arial"/>
                <a:cs typeface="Arial"/>
                <a:sym typeface="Arial"/>
              </a:defRPr>
            </a:lvl4pPr>
            <a:lvl5pPr marL="2286000" marR="0" lvl="4" indent="-299720" algn="l" rtl="0">
              <a:spcBef>
                <a:spcPts val="320"/>
              </a:spcBef>
              <a:spcAft>
                <a:spcPts val="0"/>
              </a:spcAft>
              <a:buClr>
                <a:schemeClr val="accent1"/>
              </a:buClr>
              <a:buSzPts val="1120"/>
              <a:buFont typeface="Noto Sans Symbols"/>
              <a:buChar char="■"/>
              <a:defRPr sz="1600" b="0" i="0" u="none" strike="noStrike" cap="none">
                <a:solidFill>
                  <a:schemeClr val="dk1"/>
                </a:solidFill>
                <a:latin typeface="Arial"/>
                <a:ea typeface="Arial"/>
                <a:cs typeface="Arial"/>
                <a:sym typeface="Arial"/>
              </a:defRPr>
            </a:lvl5pPr>
            <a:lvl6pPr marL="2743200" marR="0" lvl="5" indent="-299720" algn="l" rtl="0">
              <a:spcBef>
                <a:spcPts val="320"/>
              </a:spcBef>
              <a:spcAft>
                <a:spcPts val="0"/>
              </a:spcAft>
              <a:buClr>
                <a:schemeClr val="accent1"/>
              </a:buClr>
              <a:buSzPts val="1120"/>
              <a:buFont typeface="Noto Sans Symbols"/>
              <a:buChar char="■"/>
              <a:defRPr sz="1600" b="0" i="0" u="none" strike="noStrike" cap="none">
                <a:solidFill>
                  <a:schemeClr val="dk1"/>
                </a:solidFill>
                <a:latin typeface="Arial"/>
                <a:ea typeface="Arial"/>
                <a:cs typeface="Arial"/>
                <a:sym typeface="Arial"/>
              </a:defRPr>
            </a:lvl6pPr>
            <a:lvl7pPr marL="3200400" marR="0" lvl="6" indent="-299720" algn="l" rtl="0">
              <a:spcBef>
                <a:spcPts val="320"/>
              </a:spcBef>
              <a:spcAft>
                <a:spcPts val="0"/>
              </a:spcAft>
              <a:buClr>
                <a:schemeClr val="accent1"/>
              </a:buClr>
              <a:buSzPts val="1120"/>
              <a:buFont typeface="Noto Sans Symbols"/>
              <a:buChar char="■"/>
              <a:defRPr sz="1600" b="0" i="0" u="none" strike="noStrike" cap="none">
                <a:solidFill>
                  <a:schemeClr val="dk1"/>
                </a:solidFill>
                <a:latin typeface="Arial"/>
                <a:ea typeface="Arial"/>
                <a:cs typeface="Arial"/>
                <a:sym typeface="Arial"/>
              </a:defRPr>
            </a:lvl7pPr>
            <a:lvl8pPr marL="3657600" marR="0" lvl="7" indent="-299720" algn="l" rtl="0">
              <a:spcBef>
                <a:spcPts val="320"/>
              </a:spcBef>
              <a:spcAft>
                <a:spcPts val="0"/>
              </a:spcAft>
              <a:buClr>
                <a:schemeClr val="accent1"/>
              </a:buClr>
              <a:buSzPts val="1120"/>
              <a:buFont typeface="Noto Sans Symbols"/>
              <a:buChar char="■"/>
              <a:defRPr sz="1600" b="0" i="0" u="none" strike="noStrike" cap="none">
                <a:solidFill>
                  <a:schemeClr val="dk1"/>
                </a:solidFill>
                <a:latin typeface="Arial"/>
                <a:ea typeface="Arial"/>
                <a:cs typeface="Arial"/>
                <a:sym typeface="Arial"/>
              </a:defRPr>
            </a:lvl8pPr>
            <a:lvl9pPr marL="4114800" marR="0" lvl="8" indent="-299720" algn="l" rtl="0">
              <a:spcBef>
                <a:spcPts val="320"/>
              </a:spcBef>
              <a:spcAft>
                <a:spcPts val="0"/>
              </a:spcAft>
              <a:buClr>
                <a:schemeClr val="accent1"/>
              </a:buClr>
              <a:buSzPts val="112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475" name="Google Shape;475;p66"/>
          <p:cNvSpPr txBox="1">
            <a:spLocks noGrp="1"/>
          </p:cNvSpPr>
          <p:nvPr>
            <p:ph type="dt" idx="10"/>
          </p:nvPr>
        </p:nvSpPr>
        <p:spPr>
          <a:xfrm>
            <a:off x="94615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6" name="Google Shape;476;p66"/>
          <p:cNvSpPr txBox="1">
            <a:spLocks noGrp="1"/>
          </p:cNvSpPr>
          <p:nvPr>
            <p:ph type="ftr" idx="11"/>
          </p:nvPr>
        </p:nvSpPr>
        <p:spPr>
          <a:xfrm>
            <a:off x="33528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7" name="Google Shape;477;p66"/>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lt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51" name="Google Shape;51;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72440" algn="l" rtl="0">
              <a:spcBef>
                <a:spcPts val="640"/>
              </a:spcBef>
              <a:spcAft>
                <a:spcPts val="0"/>
              </a:spcAft>
              <a:buClr>
                <a:schemeClr val="hlink"/>
              </a:buClr>
              <a:buSzPts val="3840"/>
              <a:buFont typeface="Tahoma"/>
              <a:buChar char="•"/>
              <a:defRPr sz="3200">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52" name="Google Shape;52;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hlink"/>
              </a:buClr>
              <a:buSzPts val="1680"/>
              <a:buFont typeface="Tahoma"/>
              <a:buNone/>
              <a:defRPr sz="1400">
                <a:solidFill>
                  <a:schemeClr val="lt1"/>
                </a:solidFill>
                <a:latin typeface="Tahoma"/>
                <a:ea typeface="Tahoma"/>
                <a:cs typeface="Tahoma"/>
                <a:sym typeface="Tahoma"/>
              </a:defRPr>
            </a:lvl1pPr>
            <a:lvl2pPr marL="914400" marR="0" lvl="1" indent="-228600" algn="l" rtl="0">
              <a:spcBef>
                <a:spcPts val="24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1371600" marR="0" lvl="2" indent="-228600" algn="l" rtl="0">
              <a:spcBef>
                <a:spcPts val="200"/>
              </a:spcBef>
              <a:spcAft>
                <a:spcPts val="0"/>
              </a:spcAft>
              <a:buClr>
                <a:schemeClr val="hlink"/>
              </a:buClr>
              <a:buSzPts val="1200"/>
              <a:buFont typeface="Tahoma"/>
              <a:buNone/>
              <a:defRPr sz="1000" b="0" i="0" u="none" strike="noStrike" cap="none">
                <a:solidFill>
                  <a:schemeClr val="lt1"/>
                </a:solidFill>
                <a:latin typeface="Tahoma"/>
                <a:ea typeface="Tahoma"/>
                <a:cs typeface="Tahoma"/>
                <a:sym typeface="Tahoma"/>
              </a:defRPr>
            </a:lvl3pPr>
            <a:lvl4pPr marL="1828800" marR="0" lvl="3" indent="-228600" algn="l" rtl="0">
              <a:spcBef>
                <a:spcPts val="180"/>
              </a:spcBef>
              <a:spcAft>
                <a:spcPts val="0"/>
              </a:spcAft>
              <a:buClr>
                <a:schemeClr val="lt1"/>
              </a:buClr>
              <a:buSzPts val="900"/>
              <a:buFont typeface="Tahoma"/>
              <a:buNone/>
              <a:defRPr sz="900" b="0" i="0" u="none" strike="noStrike" cap="none">
                <a:solidFill>
                  <a:schemeClr val="lt1"/>
                </a:solidFill>
                <a:latin typeface="Tahoma"/>
                <a:ea typeface="Tahoma"/>
                <a:cs typeface="Tahoma"/>
                <a:sym typeface="Tahoma"/>
              </a:defRPr>
            </a:lvl4pPr>
            <a:lvl5pPr marL="2286000" marR="0" lvl="4" indent="-228600" algn="l" rtl="0">
              <a:spcBef>
                <a:spcPts val="180"/>
              </a:spcBef>
              <a:spcAft>
                <a:spcPts val="0"/>
              </a:spcAft>
              <a:buClr>
                <a:schemeClr val="hlink"/>
              </a:buClr>
              <a:buSzPts val="720"/>
              <a:buFont typeface="Noto Sans Symbols"/>
              <a:buNone/>
              <a:defRPr sz="900" b="0" i="0" u="none" strike="noStrike" cap="none">
                <a:solidFill>
                  <a:schemeClr val="lt1"/>
                </a:solidFill>
                <a:latin typeface="Tahoma"/>
                <a:ea typeface="Tahoma"/>
                <a:cs typeface="Tahoma"/>
                <a:sym typeface="Tahoma"/>
              </a:defRPr>
            </a:lvl5pPr>
            <a:lvl6pPr marL="2743200" marR="0" lvl="5" indent="-228600" algn="l" rtl="0">
              <a:spcBef>
                <a:spcPts val="180"/>
              </a:spcBef>
              <a:spcAft>
                <a:spcPts val="0"/>
              </a:spcAft>
              <a:buClr>
                <a:schemeClr val="hlink"/>
              </a:buClr>
              <a:buSzPts val="720"/>
              <a:buFont typeface="Noto Sans Symbols"/>
              <a:buNone/>
              <a:defRPr sz="900" b="0" i="0" u="none" strike="noStrike" cap="none">
                <a:solidFill>
                  <a:schemeClr val="lt1"/>
                </a:solidFill>
                <a:latin typeface="Tahoma"/>
                <a:ea typeface="Tahoma"/>
                <a:cs typeface="Tahoma"/>
                <a:sym typeface="Tahoma"/>
              </a:defRPr>
            </a:lvl6pPr>
            <a:lvl7pPr marL="3200400" marR="0" lvl="6" indent="-228600" algn="l" rtl="0">
              <a:spcBef>
                <a:spcPts val="180"/>
              </a:spcBef>
              <a:spcAft>
                <a:spcPts val="0"/>
              </a:spcAft>
              <a:buClr>
                <a:schemeClr val="hlink"/>
              </a:buClr>
              <a:buSzPts val="720"/>
              <a:buFont typeface="Noto Sans Symbols"/>
              <a:buNone/>
              <a:defRPr sz="900" b="0" i="0" u="none" strike="noStrike" cap="none">
                <a:solidFill>
                  <a:schemeClr val="lt1"/>
                </a:solidFill>
                <a:latin typeface="Tahoma"/>
                <a:ea typeface="Tahoma"/>
                <a:cs typeface="Tahoma"/>
                <a:sym typeface="Tahoma"/>
              </a:defRPr>
            </a:lvl7pPr>
            <a:lvl8pPr marL="3657600" marR="0" lvl="7" indent="-228600" algn="l" rtl="0">
              <a:spcBef>
                <a:spcPts val="180"/>
              </a:spcBef>
              <a:spcAft>
                <a:spcPts val="0"/>
              </a:spcAft>
              <a:buClr>
                <a:schemeClr val="hlink"/>
              </a:buClr>
              <a:buSzPts val="720"/>
              <a:buFont typeface="Noto Sans Symbols"/>
              <a:buNone/>
              <a:defRPr sz="900" b="0" i="0" u="none" strike="noStrike" cap="none">
                <a:solidFill>
                  <a:schemeClr val="lt1"/>
                </a:solidFill>
                <a:latin typeface="Tahoma"/>
                <a:ea typeface="Tahoma"/>
                <a:cs typeface="Tahoma"/>
                <a:sym typeface="Tahoma"/>
              </a:defRPr>
            </a:lvl8pPr>
            <a:lvl9pPr marL="4114800" marR="0" lvl="8" indent="-228600" algn="l" rtl="0">
              <a:spcBef>
                <a:spcPts val="180"/>
              </a:spcBef>
              <a:spcAft>
                <a:spcPts val="0"/>
              </a:spcAft>
              <a:buClr>
                <a:schemeClr val="hlink"/>
              </a:buClr>
              <a:buSzPts val="720"/>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53" name="Google Shape;53;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4" name="Google Shape;54;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5" name="Google Shape;55;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78"/>
        <p:cNvGrpSpPr/>
        <p:nvPr/>
      </p:nvGrpSpPr>
      <p:grpSpPr>
        <a:xfrm>
          <a:off x="0" y="0"/>
          <a:ext cx="0" cy="0"/>
          <a:chOff x="0" y="0"/>
          <a:chExt cx="0" cy="0"/>
        </a:xfrm>
      </p:grpSpPr>
      <p:sp>
        <p:nvSpPr>
          <p:cNvPr id="479" name="Google Shape;479;p67"/>
          <p:cNvSpPr txBox="1">
            <a:spLocks noGrp="1"/>
          </p:cNvSpPr>
          <p:nvPr>
            <p:ph type="title"/>
          </p:nvPr>
        </p:nvSpPr>
        <p:spPr>
          <a:xfrm>
            <a:off x="931862" y="96837"/>
            <a:ext cx="7158037" cy="141287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0" i="0" u="none" strike="noStrike" cap="none">
                <a:solidFill>
                  <a:schemeClr val="dk2"/>
                </a:solidFill>
                <a:latin typeface="Arial"/>
                <a:ea typeface="Arial"/>
                <a:cs typeface="Arial"/>
                <a:sym typeface="Arial"/>
              </a:defRPr>
            </a:lvl9pPr>
          </a:lstStyle>
          <a:p>
            <a:endParaRPr/>
          </a:p>
        </p:txBody>
      </p:sp>
      <p:sp>
        <p:nvSpPr>
          <p:cNvPr id="480" name="Google Shape;480;p67"/>
          <p:cNvSpPr txBox="1">
            <a:spLocks noGrp="1"/>
          </p:cNvSpPr>
          <p:nvPr>
            <p:ph type="body" idx="1"/>
          </p:nvPr>
        </p:nvSpPr>
        <p:spPr>
          <a:xfrm>
            <a:off x="949325" y="1981200"/>
            <a:ext cx="3754438" cy="4114800"/>
          </a:xfrm>
          <a:prstGeom prst="rect">
            <a:avLst/>
          </a:prstGeom>
          <a:noFill/>
          <a:ln>
            <a:noFill/>
          </a:ln>
        </p:spPr>
        <p:txBody>
          <a:bodyPr spcFirstLastPara="1" wrap="square" lIns="91425" tIns="45700" rIns="91425" bIns="45700" anchor="t" anchorCtr="0"/>
          <a:lstStyle>
            <a:lvl1pPr marL="457200" marR="0" lvl="0" indent="-353060" algn="l" rtl="0">
              <a:spcBef>
                <a:spcPts val="560"/>
              </a:spcBef>
              <a:spcAft>
                <a:spcPts val="0"/>
              </a:spcAft>
              <a:buClr>
                <a:schemeClr val="accent1"/>
              </a:buClr>
              <a:buSzPts val="1960"/>
              <a:buFont typeface="Noto Sans Symbols"/>
              <a:buChar char="■"/>
              <a:defRPr sz="2800" b="0" i="0" u="none" strike="noStrike" cap="none">
                <a:solidFill>
                  <a:schemeClr val="dk1"/>
                </a:solidFill>
                <a:latin typeface="Arial"/>
                <a:ea typeface="Arial"/>
                <a:cs typeface="Arial"/>
                <a:sym typeface="Arial"/>
              </a:defRPr>
            </a:lvl1pPr>
            <a:lvl2pPr marL="914400" marR="0" lvl="1" indent="-327660" algn="l" rtl="0">
              <a:spcBef>
                <a:spcPts val="480"/>
              </a:spcBef>
              <a:spcAft>
                <a:spcPts val="0"/>
              </a:spcAft>
              <a:buClr>
                <a:schemeClr val="hlink"/>
              </a:buClr>
              <a:buSzPts val="1560"/>
              <a:buFont typeface="Noto Sans Symbols"/>
              <a:buChar char="○"/>
              <a:defRPr sz="2400" b="0" i="0" u="none" strike="noStrike" cap="none">
                <a:solidFill>
                  <a:schemeClr val="dk1"/>
                </a:solidFill>
                <a:latin typeface="Arial"/>
                <a:ea typeface="Arial"/>
                <a:cs typeface="Arial"/>
                <a:sym typeface="Arial"/>
              </a:defRPr>
            </a:lvl2pPr>
            <a:lvl3pPr marL="1371600" marR="0" lvl="2"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3pPr>
            <a:lvl4pPr marL="1828800" marR="0" lvl="3" indent="-314325" algn="l" rtl="0">
              <a:spcBef>
                <a:spcPts val="360"/>
              </a:spcBef>
              <a:spcAft>
                <a:spcPts val="0"/>
              </a:spcAft>
              <a:buClr>
                <a:schemeClr val="hlink"/>
              </a:buClr>
              <a:buSzPts val="1350"/>
              <a:buFont typeface="Noto Sans Symbols"/>
              <a:buChar char="○"/>
              <a:defRPr sz="1800" b="0" i="0" u="none" strike="noStrike" cap="none">
                <a:solidFill>
                  <a:schemeClr val="dk1"/>
                </a:solidFill>
                <a:latin typeface="Arial"/>
                <a:ea typeface="Arial"/>
                <a:cs typeface="Arial"/>
                <a:sym typeface="Arial"/>
              </a:defRPr>
            </a:lvl4pPr>
            <a:lvl5pPr marL="2286000" marR="0" lvl="4" indent="-308610"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5pPr>
            <a:lvl6pPr marL="2743200" marR="0" lvl="5" indent="-308610"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6pPr>
            <a:lvl7pPr marL="3200400" marR="0" lvl="6" indent="-308610"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7pPr>
            <a:lvl8pPr marL="3657600" marR="0" lvl="7" indent="-308609"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8pPr>
            <a:lvl9pPr marL="4114800" marR="0" lvl="8" indent="-308609"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481" name="Google Shape;481;p67"/>
          <p:cNvSpPr txBox="1">
            <a:spLocks noGrp="1"/>
          </p:cNvSpPr>
          <p:nvPr>
            <p:ph type="body" idx="2"/>
          </p:nvPr>
        </p:nvSpPr>
        <p:spPr>
          <a:xfrm>
            <a:off x="4856163" y="1981200"/>
            <a:ext cx="3754437" cy="4114800"/>
          </a:xfrm>
          <a:prstGeom prst="rect">
            <a:avLst/>
          </a:prstGeom>
          <a:noFill/>
          <a:ln>
            <a:noFill/>
          </a:ln>
        </p:spPr>
        <p:txBody>
          <a:bodyPr spcFirstLastPara="1" wrap="square" lIns="91425" tIns="45700" rIns="91425" bIns="45700" anchor="t" anchorCtr="0"/>
          <a:lstStyle>
            <a:lvl1pPr marL="457200" marR="0" lvl="0" indent="-353060" algn="l" rtl="0">
              <a:spcBef>
                <a:spcPts val="560"/>
              </a:spcBef>
              <a:spcAft>
                <a:spcPts val="0"/>
              </a:spcAft>
              <a:buClr>
                <a:schemeClr val="accent1"/>
              </a:buClr>
              <a:buSzPts val="1960"/>
              <a:buFont typeface="Noto Sans Symbols"/>
              <a:buChar char="■"/>
              <a:defRPr sz="2800" b="0" i="0" u="none" strike="noStrike" cap="none">
                <a:solidFill>
                  <a:schemeClr val="dk1"/>
                </a:solidFill>
                <a:latin typeface="Arial"/>
                <a:ea typeface="Arial"/>
                <a:cs typeface="Arial"/>
                <a:sym typeface="Arial"/>
              </a:defRPr>
            </a:lvl1pPr>
            <a:lvl2pPr marL="914400" marR="0" lvl="1" indent="-327660" algn="l" rtl="0">
              <a:spcBef>
                <a:spcPts val="480"/>
              </a:spcBef>
              <a:spcAft>
                <a:spcPts val="0"/>
              </a:spcAft>
              <a:buClr>
                <a:schemeClr val="hlink"/>
              </a:buClr>
              <a:buSzPts val="1560"/>
              <a:buFont typeface="Noto Sans Symbols"/>
              <a:buChar char="○"/>
              <a:defRPr sz="2400" b="0" i="0" u="none" strike="noStrike" cap="none">
                <a:solidFill>
                  <a:schemeClr val="dk1"/>
                </a:solidFill>
                <a:latin typeface="Arial"/>
                <a:ea typeface="Arial"/>
                <a:cs typeface="Arial"/>
                <a:sym typeface="Arial"/>
              </a:defRPr>
            </a:lvl2pPr>
            <a:lvl3pPr marL="1371600" marR="0" lvl="2"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3pPr>
            <a:lvl4pPr marL="1828800" marR="0" lvl="3" indent="-314325" algn="l" rtl="0">
              <a:spcBef>
                <a:spcPts val="360"/>
              </a:spcBef>
              <a:spcAft>
                <a:spcPts val="0"/>
              </a:spcAft>
              <a:buClr>
                <a:schemeClr val="hlink"/>
              </a:buClr>
              <a:buSzPts val="1350"/>
              <a:buFont typeface="Noto Sans Symbols"/>
              <a:buChar char="○"/>
              <a:defRPr sz="1800" b="0" i="0" u="none" strike="noStrike" cap="none">
                <a:solidFill>
                  <a:schemeClr val="dk1"/>
                </a:solidFill>
                <a:latin typeface="Arial"/>
                <a:ea typeface="Arial"/>
                <a:cs typeface="Arial"/>
                <a:sym typeface="Arial"/>
              </a:defRPr>
            </a:lvl4pPr>
            <a:lvl5pPr marL="2286000" marR="0" lvl="4" indent="-308610"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5pPr>
            <a:lvl6pPr marL="2743200" marR="0" lvl="5" indent="-308610"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6pPr>
            <a:lvl7pPr marL="3200400" marR="0" lvl="6" indent="-308610"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7pPr>
            <a:lvl8pPr marL="3657600" marR="0" lvl="7" indent="-308609"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8pPr>
            <a:lvl9pPr marL="4114800" marR="0" lvl="8" indent="-308609" algn="l" rtl="0">
              <a:spcBef>
                <a:spcPts val="36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482" name="Google Shape;482;p67"/>
          <p:cNvSpPr txBox="1">
            <a:spLocks noGrp="1"/>
          </p:cNvSpPr>
          <p:nvPr>
            <p:ph type="dt" idx="10"/>
          </p:nvPr>
        </p:nvSpPr>
        <p:spPr>
          <a:xfrm>
            <a:off x="94615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3" name="Google Shape;483;p67"/>
          <p:cNvSpPr txBox="1">
            <a:spLocks noGrp="1"/>
          </p:cNvSpPr>
          <p:nvPr>
            <p:ph type="ftr" idx="11"/>
          </p:nvPr>
        </p:nvSpPr>
        <p:spPr>
          <a:xfrm>
            <a:off x="33528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4" name="Google Shape;484;p67"/>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485"/>
        <p:cNvGrpSpPr/>
        <p:nvPr/>
      </p:nvGrpSpPr>
      <p:grpSpPr>
        <a:xfrm>
          <a:off x="0" y="0"/>
          <a:ext cx="0" cy="0"/>
          <a:chOff x="0" y="0"/>
          <a:chExt cx="0" cy="0"/>
        </a:xfrm>
      </p:grpSpPr>
      <p:sp>
        <p:nvSpPr>
          <p:cNvPr id="486" name="Google Shape;486;p6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0" i="0" u="none" strike="noStrike" cap="none">
                <a:solidFill>
                  <a:schemeClr val="dk2"/>
                </a:solidFill>
                <a:latin typeface="Arial"/>
                <a:ea typeface="Arial"/>
                <a:cs typeface="Arial"/>
                <a:sym typeface="Arial"/>
              </a:defRPr>
            </a:lvl9pPr>
          </a:lstStyle>
          <a:p>
            <a:endParaRPr/>
          </a:p>
        </p:txBody>
      </p:sp>
      <p:sp>
        <p:nvSpPr>
          <p:cNvPr id="487" name="Google Shape;487;p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accent1"/>
              </a:buClr>
              <a:buSzPts val="1400"/>
              <a:buFont typeface="Noto Sans Symbol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hlink"/>
              </a:buClr>
              <a:buSzPts val="1170"/>
              <a:buFont typeface="Noto Sans Symbols"/>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accent1"/>
              </a:buClr>
              <a:buSzPts val="1120"/>
              <a:buFont typeface="Noto Sans Symbols"/>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hlink"/>
              </a:buClr>
              <a:buSzPts val="1050"/>
              <a:buFont typeface="Noto Sans Symbols"/>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accent1"/>
              </a:buClr>
              <a:buSzPts val="98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accent1"/>
              </a:buClr>
              <a:buSzPts val="98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accent1"/>
              </a:buClr>
              <a:buSzPts val="98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accent1"/>
              </a:buClr>
              <a:buSzPts val="98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accent1"/>
              </a:buClr>
              <a:buSzPts val="98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488" name="Google Shape;488;p68"/>
          <p:cNvSpPr txBox="1">
            <a:spLocks noGrp="1"/>
          </p:cNvSpPr>
          <p:nvPr>
            <p:ph type="dt" idx="10"/>
          </p:nvPr>
        </p:nvSpPr>
        <p:spPr>
          <a:xfrm>
            <a:off x="94615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9" name="Google Shape;489;p68"/>
          <p:cNvSpPr txBox="1">
            <a:spLocks noGrp="1"/>
          </p:cNvSpPr>
          <p:nvPr>
            <p:ph type="ftr" idx="11"/>
          </p:nvPr>
        </p:nvSpPr>
        <p:spPr>
          <a:xfrm>
            <a:off x="33528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0" name="Google Shape;490;p68"/>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510"/>
        <p:cNvGrpSpPr/>
        <p:nvPr/>
      </p:nvGrpSpPr>
      <p:grpSpPr>
        <a:xfrm>
          <a:off x="0" y="0"/>
          <a:ext cx="0" cy="0"/>
          <a:chOff x="0" y="0"/>
          <a:chExt cx="0" cy="0"/>
        </a:xfrm>
      </p:grpSpPr>
      <p:sp>
        <p:nvSpPr>
          <p:cNvPr id="511" name="Google Shape;511;p70"/>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1pPr>
            <a:lvl2pPr marR="0" lvl="1"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2pPr>
            <a:lvl3pPr marR="0" lvl="2"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3pPr>
            <a:lvl4pPr marR="0" lvl="3"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4pPr>
            <a:lvl5pPr marR="0" lvl="4"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5pPr>
            <a:lvl6pPr marR="0" lvl="5"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6pPr>
            <a:lvl7pPr marR="0" lvl="6"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7pPr>
            <a:lvl8pPr marR="0" lvl="7"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8pPr>
            <a:lvl9pPr marR="0" lvl="8"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512" name="Google Shape;512;p70"/>
          <p:cNvSpPr txBox="1">
            <a:spLocks noGrp="1"/>
          </p:cNvSpPr>
          <p:nvPr>
            <p:ph type="body" idx="1"/>
          </p:nvPr>
        </p:nvSpPr>
        <p:spPr>
          <a:xfrm>
            <a:off x="457200" y="2249487"/>
            <a:ext cx="8229600" cy="4324350"/>
          </a:xfrm>
          <a:prstGeom prst="rect">
            <a:avLst/>
          </a:prstGeom>
          <a:noFill/>
          <a:ln>
            <a:noFill/>
          </a:ln>
        </p:spPr>
        <p:txBody>
          <a:bodyPr spcFirstLastPara="1" wrap="square" lIns="91425" tIns="45700" rIns="91425" bIns="45700" anchor="t" anchorCtr="0"/>
          <a:lstStyle>
            <a:lvl1pPr marL="457200" marR="0" lvl="0" indent="-406400" algn="l" rtl="0">
              <a:spcBef>
                <a:spcPts val="300"/>
              </a:spcBef>
              <a:spcAft>
                <a:spcPts val="0"/>
              </a:spcAft>
              <a:buClr>
                <a:srgbClr val="A04DA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rgbClr val="A04DA3"/>
              </a:buClr>
              <a:buSzPts val="2000"/>
              <a:buFont typeface="Georgia"/>
              <a:buChar char="▫"/>
              <a:defRPr sz="2000" b="0" i="0" u="none" strike="noStrike" cap="none">
                <a:solidFill>
                  <a:srgbClr val="A04DA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13" name="Google Shape;513;p70"/>
          <p:cNvSpPr txBox="1">
            <a:spLocks noGrp="1"/>
          </p:cNvSpPr>
          <p:nvPr>
            <p:ph type="dt" idx="10"/>
          </p:nvPr>
        </p:nvSpPr>
        <p:spPr>
          <a:xfrm>
            <a:off x="6586537" y="612775"/>
            <a:ext cx="9572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4" name="Google Shape;514;p70"/>
          <p:cNvSpPr txBox="1">
            <a:spLocks noGrp="1"/>
          </p:cNvSpPr>
          <p:nvPr>
            <p:ph type="ftr" idx="11"/>
          </p:nvPr>
        </p:nvSpPr>
        <p:spPr>
          <a:xfrm>
            <a:off x="5257800" y="612775"/>
            <a:ext cx="13255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5" name="Google Shape;515;p70"/>
          <p:cNvSpPr txBox="1">
            <a:spLocks noGrp="1"/>
          </p:cNvSpPr>
          <p:nvPr>
            <p:ph type="sldNum" idx="12"/>
          </p:nvPr>
        </p:nvSpPr>
        <p:spPr>
          <a:xfrm>
            <a:off x="8174037" y="1587"/>
            <a:ext cx="762000" cy="366712"/>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516"/>
        <p:cNvGrpSpPr/>
        <p:nvPr/>
      </p:nvGrpSpPr>
      <p:grpSpPr>
        <a:xfrm>
          <a:off x="0" y="0"/>
          <a:ext cx="0" cy="0"/>
          <a:chOff x="0" y="0"/>
          <a:chExt cx="0" cy="0"/>
        </a:xfrm>
      </p:grpSpPr>
      <p:sp>
        <p:nvSpPr>
          <p:cNvPr id="517" name="Google Shape;517;p71"/>
          <p:cNvSpPr txBox="1">
            <a:spLocks noGrp="1"/>
          </p:cNvSpPr>
          <p:nvPr>
            <p:ph type="title"/>
          </p:nvPr>
        </p:nvSpPr>
        <p:spPr>
          <a:xfrm rot="5400000">
            <a:off x="4991100" y="2933700"/>
            <a:ext cx="5486400" cy="1905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1pPr>
            <a:lvl2pPr marR="0" lvl="1"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2pPr>
            <a:lvl3pPr marR="0" lvl="2"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3pPr>
            <a:lvl4pPr marR="0" lvl="3"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4pPr>
            <a:lvl5pPr marR="0" lvl="4"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5pPr>
            <a:lvl6pPr marR="0" lvl="5"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6pPr>
            <a:lvl7pPr marR="0" lvl="6"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7pPr>
            <a:lvl8pPr marR="0" lvl="7"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8pPr>
            <a:lvl9pPr marR="0" lvl="8"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518" name="Google Shape;518;p71"/>
          <p:cNvSpPr txBox="1">
            <a:spLocks noGrp="1"/>
          </p:cNvSpPr>
          <p:nvPr>
            <p:ph type="body" idx="1"/>
          </p:nvPr>
        </p:nvSpPr>
        <p:spPr>
          <a:xfrm rot="5400000">
            <a:off x="838200" y="762000"/>
            <a:ext cx="5486400" cy="6248400"/>
          </a:xfrm>
          <a:prstGeom prst="rect">
            <a:avLst/>
          </a:prstGeom>
          <a:noFill/>
          <a:ln>
            <a:noFill/>
          </a:ln>
        </p:spPr>
        <p:txBody>
          <a:bodyPr spcFirstLastPara="1" wrap="square" lIns="91425" tIns="45700" rIns="91425" bIns="45700" anchor="t" anchorCtr="0"/>
          <a:lstStyle>
            <a:lvl1pPr marL="457200" marR="0" lvl="0" indent="-406400" algn="l" rtl="0">
              <a:spcBef>
                <a:spcPts val="300"/>
              </a:spcBef>
              <a:spcAft>
                <a:spcPts val="0"/>
              </a:spcAft>
              <a:buClr>
                <a:srgbClr val="A04DA3"/>
              </a:buClr>
              <a:buSzPts val="2800"/>
              <a:buFont typeface="Georgia"/>
              <a:buChar char="•"/>
              <a:defRPr sz="2800">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rgbClr val="A04DA3"/>
              </a:buClr>
              <a:buSzPts val="2000"/>
              <a:buFont typeface="Georgia"/>
              <a:buChar char="▫"/>
              <a:defRPr sz="2000" b="0" i="0" u="none" strike="noStrike" cap="none">
                <a:solidFill>
                  <a:srgbClr val="A04DA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19" name="Google Shape;519;p71"/>
          <p:cNvSpPr txBox="1">
            <a:spLocks noGrp="1"/>
          </p:cNvSpPr>
          <p:nvPr>
            <p:ph type="dt" idx="10"/>
          </p:nvPr>
        </p:nvSpPr>
        <p:spPr>
          <a:xfrm>
            <a:off x="6586537" y="612775"/>
            <a:ext cx="9572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0" name="Google Shape;520;p71"/>
          <p:cNvSpPr txBox="1">
            <a:spLocks noGrp="1"/>
          </p:cNvSpPr>
          <p:nvPr>
            <p:ph type="ftr" idx="11"/>
          </p:nvPr>
        </p:nvSpPr>
        <p:spPr>
          <a:xfrm>
            <a:off x="5257800" y="612775"/>
            <a:ext cx="13255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1" name="Google Shape;521;p71"/>
          <p:cNvSpPr txBox="1">
            <a:spLocks noGrp="1"/>
          </p:cNvSpPr>
          <p:nvPr>
            <p:ph type="sldNum" idx="12"/>
          </p:nvPr>
        </p:nvSpPr>
        <p:spPr>
          <a:xfrm>
            <a:off x="8174037" y="1587"/>
            <a:ext cx="762000" cy="366712"/>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522"/>
        <p:cNvGrpSpPr/>
        <p:nvPr/>
      </p:nvGrpSpPr>
      <p:grpSpPr>
        <a:xfrm>
          <a:off x="0" y="0"/>
          <a:ext cx="0" cy="0"/>
          <a:chOff x="0" y="0"/>
          <a:chExt cx="0" cy="0"/>
        </a:xfrm>
      </p:grpSpPr>
      <p:sp>
        <p:nvSpPr>
          <p:cNvPr id="523" name="Google Shape;523;p72"/>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1pPr>
            <a:lvl2pPr marR="0" lvl="1"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2pPr>
            <a:lvl3pPr marR="0" lvl="2"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3pPr>
            <a:lvl4pPr marR="0" lvl="3"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4pPr>
            <a:lvl5pPr marR="0" lvl="4"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5pPr>
            <a:lvl6pPr marR="0" lvl="5"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6pPr>
            <a:lvl7pPr marR="0" lvl="6"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7pPr>
            <a:lvl8pPr marR="0" lvl="7"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8pPr>
            <a:lvl9pPr marR="0" lvl="8"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524" name="Google Shape;524;p72"/>
          <p:cNvSpPr txBox="1">
            <a:spLocks noGrp="1"/>
          </p:cNvSpPr>
          <p:nvPr>
            <p:ph type="body" idx="1"/>
          </p:nvPr>
        </p:nvSpPr>
        <p:spPr>
          <a:xfrm rot="5400000">
            <a:off x="2409825" y="296862"/>
            <a:ext cx="4324350" cy="8229600"/>
          </a:xfrm>
          <a:prstGeom prst="rect">
            <a:avLst/>
          </a:prstGeom>
          <a:noFill/>
          <a:ln>
            <a:noFill/>
          </a:ln>
        </p:spPr>
        <p:txBody>
          <a:bodyPr spcFirstLastPara="1" wrap="square" lIns="91425" tIns="45700" rIns="91425" bIns="45700" anchor="t" anchorCtr="0"/>
          <a:lstStyle>
            <a:lvl1pPr marL="457200" marR="0" lvl="0" indent="-406400" algn="l" rtl="0">
              <a:spcBef>
                <a:spcPts val="300"/>
              </a:spcBef>
              <a:spcAft>
                <a:spcPts val="0"/>
              </a:spcAft>
              <a:buClr>
                <a:srgbClr val="A04DA3"/>
              </a:buClr>
              <a:buSzPts val="2800"/>
              <a:buFont typeface="Georgia"/>
              <a:buChar char="•"/>
              <a:defRPr sz="2800">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rgbClr val="A04DA3"/>
              </a:buClr>
              <a:buSzPts val="2000"/>
              <a:buFont typeface="Georgia"/>
              <a:buChar char="▫"/>
              <a:defRPr sz="2000" b="0" i="0" u="none" strike="noStrike" cap="none">
                <a:solidFill>
                  <a:srgbClr val="A04DA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25" name="Google Shape;525;p72"/>
          <p:cNvSpPr txBox="1">
            <a:spLocks noGrp="1"/>
          </p:cNvSpPr>
          <p:nvPr>
            <p:ph type="dt" idx="10"/>
          </p:nvPr>
        </p:nvSpPr>
        <p:spPr>
          <a:xfrm>
            <a:off x="6586537" y="612775"/>
            <a:ext cx="9572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6" name="Google Shape;526;p72"/>
          <p:cNvSpPr txBox="1">
            <a:spLocks noGrp="1"/>
          </p:cNvSpPr>
          <p:nvPr>
            <p:ph type="ftr" idx="11"/>
          </p:nvPr>
        </p:nvSpPr>
        <p:spPr>
          <a:xfrm>
            <a:off x="5257800" y="612775"/>
            <a:ext cx="13255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7" name="Google Shape;527;p72"/>
          <p:cNvSpPr txBox="1">
            <a:spLocks noGrp="1"/>
          </p:cNvSpPr>
          <p:nvPr>
            <p:ph type="sldNum" idx="12"/>
          </p:nvPr>
        </p:nvSpPr>
        <p:spPr>
          <a:xfrm>
            <a:off x="8174037" y="1587"/>
            <a:ext cx="762000" cy="366712"/>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528"/>
        <p:cNvGrpSpPr/>
        <p:nvPr/>
      </p:nvGrpSpPr>
      <p:grpSpPr>
        <a:xfrm>
          <a:off x="0" y="0"/>
          <a:ext cx="0" cy="0"/>
          <a:chOff x="0" y="0"/>
          <a:chExt cx="0" cy="0"/>
        </a:xfrm>
      </p:grpSpPr>
      <p:sp>
        <p:nvSpPr>
          <p:cNvPr id="529" name="Google Shape;529;p73"/>
          <p:cNvSpPr txBox="1">
            <a:spLocks noGrp="1"/>
          </p:cNvSpPr>
          <p:nvPr>
            <p:ph type="title"/>
          </p:nvPr>
        </p:nvSpPr>
        <p:spPr>
          <a:xfrm rot="-5400000">
            <a:off x="3393017" y="3156577"/>
            <a:ext cx="4681637" cy="586803"/>
          </a:xfrm>
          <a:prstGeom prst="rect">
            <a:avLst/>
          </a:prstGeom>
          <a:noFill/>
          <a:ln>
            <a:noFill/>
          </a:ln>
        </p:spPr>
        <p:txBody>
          <a:bodyPr spcFirstLastPara="1" wrap="square" lIns="45700" tIns="0" rIns="45700" bIns="45700" anchor="t" anchorCtr="0"/>
          <a:lstStyle>
            <a:lvl1pPr marR="0" lvl="0" algn="ctr" rtl="0">
              <a:spcBef>
                <a:spcPts val="0"/>
              </a:spcBef>
              <a:spcAft>
                <a:spcPts val="0"/>
              </a:spcAft>
              <a:buClr>
                <a:schemeClr val="dk2"/>
              </a:buClr>
              <a:buSzPts val="2000"/>
              <a:buFont typeface="Trebuchet MS"/>
              <a:buNone/>
              <a:defRPr sz="2000" b="1" i="0" u="none" strike="noStrike" cap="none">
                <a:solidFill>
                  <a:schemeClr val="dk2"/>
                </a:solidFill>
                <a:latin typeface="Trebuchet MS"/>
                <a:ea typeface="Trebuchet MS"/>
                <a:cs typeface="Trebuchet MS"/>
                <a:sym typeface="Trebuchet MS"/>
              </a:defRPr>
            </a:lvl1pPr>
            <a:lvl2pPr marR="0" lvl="1"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2pPr>
            <a:lvl3pPr marR="0" lvl="2"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3pPr>
            <a:lvl4pPr marR="0" lvl="3"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4pPr>
            <a:lvl5pPr marR="0" lvl="4"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5pPr>
            <a:lvl6pPr marR="0" lvl="5"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6pPr>
            <a:lvl7pPr marR="0" lvl="6"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7pPr>
            <a:lvl8pPr marR="0" lvl="7"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8pPr>
            <a:lvl9pPr marR="0" lvl="8"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530" name="Google Shape;530;p73"/>
          <p:cNvSpPr>
            <a:spLocks noGrp="1"/>
          </p:cNvSpPr>
          <p:nvPr>
            <p:ph type="pic" idx="2"/>
          </p:nvPr>
        </p:nvSpPr>
        <p:spPr>
          <a:xfrm>
            <a:off x="403671" y="1143000"/>
            <a:ext cx="4572000" cy="4572000"/>
          </a:xfrm>
          <a:prstGeom prst="rect">
            <a:avLst/>
          </a:prstGeom>
          <a:solidFill>
            <a:srgbClr val="EAEAEA"/>
          </a:solidFill>
          <a:ln w="50800" cap="flat" cmpd="sng">
            <a:solidFill>
              <a:srgbClr val="FFFFFF"/>
            </a:solidFill>
            <a:prstDash val="solid"/>
            <a:miter lim="800000"/>
            <a:headEnd type="none" w="sm" len="sm"/>
            <a:tailEnd type="none" w="sm" len="sm"/>
          </a:ln>
          <a:effectLst>
            <a:outerShdw blurRad="57150" dist="31750" dir="4800000" algn="tl" rotWithShape="0">
              <a:srgbClr val="000000">
                <a:alpha val="24705"/>
              </a:srgbClr>
            </a:outerShdw>
          </a:effectLst>
        </p:spPr>
        <p:txBody>
          <a:bodyPr spcFirstLastPara="1" wrap="square" lIns="91425" tIns="45700" rIns="91425" bIns="45700" anchor="t" anchorCtr="0"/>
          <a:lstStyle>
            <a:lvl1pPr marR="0" lvl="0" algn="l" rtl="0">
              <a:spcBef>
                <a:spcPts val="300"/>
              </a:spcBef>
              <a:spcAft>
                <a:spcPts val="0"/>
              </a:spcAft>
              <a:buClr>
                <a:srgbClr val="A04DA3"/>
              </a:buClr>
              <a:buSzPts val="3200"/>
              <a:buFont typeface="Georgia"/>
              <a:buNone/>
              <a:defRPr sz="3200">
                <a:solidFill>
                  <a:schemeClr val="dk1"/>
                </a:solidFill>
                <a:latin typeface="Georgia"/>
                <a:ea typeface="Georgia"/>
                <a:cs typeface="Georgia"/>
                <a:sym typeface="Georgia"/>
              </a:defRPr>
            </a:lvl1pPr>
            <a:lvl2pPr marR="0" lvl="1"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R="0" lvl="2"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R="0" lvl="3"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R="0" lvl="4" algn="l" rtl="0">
              <a:spcBef>
                <a:spcPts val="300"/>
              </a:spcBef>
              <a:spcAft>
                <a:spcPts val="0"/>
              </a:spcAft>
              <a:buClr>
                <a:srgbClr val="A04DA3"/>
              </a:buClr>
              <a:buSzPts val="2000"/>
              <a:buFont typeface="Georgia"/>
              <a:buChar char="▫"/>
              <a:defRPr sz="2000" b="0" i="0" u="none" strike="noStrike" cap="none">
                <a:solidFill>
                  <a:srgbClr val="A04DA3"/>
                </a:solidFill>
                <a:latin typeface="Georgia"/>
                <a:ea typeface="Georgia"/>
                <a:cs typeface="Georgia"/>
                <a:sym typeface="Georgia"/>
              </a:defRPr>
            </a:lvl5pPr>
            <a:lvl6pPr marR="0" lvl="5"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R="0" lvl="6"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R="0" lvl="7"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R="0" lvl="8"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31" name="Google Shape;531;p73"/>
          <p:cNvSpPr txBox="1">
            <a:spLocks noGrp="1"/>
          </p:cNvSpPr>
          <p:nvPr>
            <p:ph type="body" idx="1"/>
          </p:nvPr>
        </p:nvSpPr>
        <p:spPr>
          <a:xfrm>
            <a:off x="6088443" y="3274308"/>
            <a:ext cx="2590800" cy="2516489"/>
          </a:xfrm>
          <a:prstGeom prst="rect">
            <a:avLst/>
          </a:prstGeom>
          <a:noFill/>
          <a:ln>
            <a:noFill/>
          </a:ln>
        </p:spPr>
        <p:txBody>
          <a:bodyPr spcFirstLastPara="1" wrap="square" lIns="0" tIns="0" rIns="45700" bIns="45700" anchor="t" anchorCtr="0"/>
          <a:lstStyle>
            <a:lvl1pPr marL="457200" marR="0" lvl="0" indent="-228600" algn="l" rtl="0">
              <a:lnSpc>
                <a:spcPct val="100000"/>
              </a:lnSpc>
              <a:spcBef>
                <a:spcPts val="0"/>
              </a:spcBef>
              <a:spcAft>
                <a:spcPts val="0"/>
              </a:spcAft>
              <a:buClr>
                <a:srgbClr val="A04DA3"/>
              </a:buClr>
              <a:buSzPts val="1300"/>
              <a:buFont typeface="Georgia"/>
              <a:buNone/>
              <a:defRPr sz="1300">
                <a:solidFill>
                  <a:schemeClr val="dk1"/>
                </a:solidFill>
                <a:latin typeface="Georgia"/>
                <a:ea typeface="Georgia"/>
                <a:cs typeface="Georgia"/>
                <a:sym typeface="Georgia"/>
              </a:defRPr>
            </a:lvl1pPr>
            <a:lvl2pPr marL="914400" marR="0" lvl="1" indent="-228600" algn="l" rtl="0">
              <a:spcBef>
                <a:spcPts val="300"/>
              </a:spcBef>
              <a:spcAft>
                <a:spcPts val="0"/>
              </a:spcAft>
              <a:buClr>
                <a:schemeClr val="accent2"/>
              </a:buClr>
              <a:buSzPts val="1200"/>
              <a:buFont typeface="Georgia"/>
              <a:buNone/>
              <a:defRPr sz="1200" b="0" i="0" u="none" strike="noStrike" cap="none">
                <a:solidFill>
                  <a:schemeClr val="accent2"/>
                </a:solidFill>
                <a:latin typeface="Georgia"/>
                <a:ea typeface="Georgia"/>
                <a:cs typeface="Georgia"/>
                <a:sym typeface="Georgia"/>
              </a:defRPr>
            </a:lvl2pPr>
            <a:lvl3pPr marL="1371600" marR="0" lvl="2" indent="-228600" algn="l" rtl="0">
              <a:spcBef>
                <a:spcPts val="300"/>
              </a:spcBef>
              <a:spcAft>
                <a:spcPts val="0"/>
              </a:spcAft>
              <a:buClr>
                <a:schemeClr val="accent1"/>
              </a:buClr>
              <a:buSzPts val="1000"/>
              <a:buFont typeface="Noto Sans Symbols"/>
              <a:buNone/>
              <a:defRPr sz="1000" b="0" i="0" u="none" strike="noStrike" cap="none">
                <a:solidFill>
                  <a:schemeClr val="accent1"/>
                </a:solidFill>
                <a:latin typeface="Georgia"/>
                <a:ea typeface="Georgia"/>
                <a:cs typeface="Georgia"/>
                <a:sym typeface="Georgia"/>
              </a:defRPr>
            </a:lvl3pPr>
            <a:lvl4pPr marL="1828800" marR="0" lvl="3" indent="-228600" algn="l" rtl="0">
              <a:spcBef>
                <a:spcPts val="300"/>
              </a:spcBef>
              <a:spcAft>
                <a:spcPts val="0"/>
              </a:spcAft>
              <a:buClr>
                <a:schemeClr val="accent1"/>
              </a:buClr>
              <a:buSzPts val="900"/>
              <a:buFont typeface="Noto Sans Symbols"/>
              <a:buNone/>
              <a:defRPr sz="900" b="0" i="0" u="none" strike="noStrike" cap="none">
                <a:solidFill>
                  <a:schemeClr val="accent1"/>
                </a:solidFill>
                <a:latin typeface="Georgia"/>
                <a:ea typeface="Georgia"/>
                <a:cs typeface="Georgia"/>
                <a:sym typeface="Georgia"/>
              </a:defRPr>
            </a:lvl4pPr>
            <a:lvl5pPr marL="2286000" marR="0" lvl="4" indent="-228600" algn="l" rtl="0">
              <a:spcBef>
                <a:spcPts val="300"/>
              </a:spcBef>
              <a:spcAft>
                <a:spcPts val="0"/>
              </a:spcAft>
              <a:buClr>
                <a:srgbClr val="A04DA3"/>
              </a:buClr>
              <a:buSzPts val="900"/>
              <a:buFont typeface="Georgia"/>
              <a:buNone/>
              <a:defRPr sz="900" b="0" i="0" u="none" strike="noStrike" cap="none">
                <a:solidFill>
                  <a:srgbClr val="A04DA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32" name="Google Shape;532;p73"/>
          <p:cNvSpPr txBox="1">
            <a:spLocks noGrp="1"/>
          </p:cNvSpPr>
          <p:nvPr>
            <p:ph type="dt" idx="10"/>
          </p:nvPr>
        </p:nvSpPr>
        <p:spPr>
          <a:xfrm>
            <a:off x="6586537" y="612775"/>
            <a:ext cx="9572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3" name="Google Shape;533;p73"/>
          <p:cNvSpPr txBox="1">
            <a:spLocks noGrp="1"/>
          </p:cNvSpPr>
          <p:nvPr>
            <p:ph type="ftr" idx="11"/>
          </p:nvPr>
        </p:nvSpPr>
        <p:spPr>
          <a:xfrm>
            <a:off x="5257800" y="612775"/>
            <a:ext cx="13255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4" name="Google Shape;534;p73"/>
          <p:cNvSpPr txBox="1">
            <a:spLocks noGrp="1"/>
          </p:cNvSpPr>
          <p:nvPr>
            <p:ph type="sldNum" idx="12"/>
          </p:nvPr>
        </p:nvSpPr>
        <p:spPr>
          <a:xfrm>
            <a:off x="8174037" y="1587"/>
            <a:ext cx="762000" cy="366712"/>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35"/>
        <p:cNvGrpSpPr/>
        <p:nvPr/>
      </p:nvGrpSpPr>
      <p:grpSpPr>
        <a:xfrm>
          <a:off x="0" y="0"/>
          <a:ext cx="0" cy="0"/>
          <a:chOff x="0" y="0"/>
          <a:chExt cx="0" cy="0"/>
        </a:xfrm>
      </p:grpSpPr>
      <p:sp>
        <p:nvSpPr>
          <p:cNvPr id="536" name="Google Shape;536;p74"/>
          <p:cNvSpPr txBox="1">
            <a:spLocks noGrp="1"/>
          </p:cNvSpPr>
          <p:nvPr>
            <p:ph type="title"/>
          </p:nvPr>
        </p:nvSpPr>
        <p:spPr>
          <a:xfrm>
            <a:off x="5353496" y="1101970"/>
            <a:ext cx="3383280" cy="87782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1800"/>
              <a:buFont typeface="Trebuchet MS"/>
              <a:buNone/>
              <a:defRPr sz="1800" b="1" i="0" u="none" strike="noStrike" cap="none">
                <a:solidFill>
                  <a:schemeClr val="dk2"/>
                </a:solidFill>
                <a:latin typeface="Trebuchet MS"/>
                <a:ea typeface="Trebuchet MS"/>
                <a:cs typeface="Trebuchet MS"/>
                <a:sym typeface="Trebuchet MS"/>
              </a:defRPr>
            </a:lvl1pPr>
            <a:lvl2pPr marR="0" lvl="1"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2pPr>
            <a:lvl3pPr marR="0" lvl="2"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3pPr>
            <a:lvl4pPr marR="0" lvl="3"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4pPr>
            <a:lvl5pPr marR="0" lvl="4"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5pPr>
            <a:lvl6pPr marR="0" lvl="5"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6pPr>
            <a:lvl7pPr marR="0" lvl="6"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7pPr>
            <a:lvl8pPr marR="0" lvl="7"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8pPr>
            <a:lvl9pPr marR="0" lvl="8"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537" name="Google Shape;537;p74"/>
          <p:cNvSpPr txBox="1">
            <a:spLocks noGrp="1"/>
          </p:cNvSpPr>
          <p:nvPr>
            <p:ph type="body" idx="1"/>
          </p:nvPr>
        </p:nvSpPr>
        <p:spPr>
          <a:xfrm>
            <a:off x="5353496" y="2010727"/>
            <a:ext cx="3383280" cy="4617720"/>
          </a:xfrm>
          <a:prstGeom prst="rect">
            <a:avLst/>
          </a:prstGeom>
          <a:noFill/>
          <a:ln>
            <a:noFill/>
          </a:ln>
        </p:spPr>
        <p:txBody>
          <a:bodyPr spcFirstLastPara="1" wrap="square" lIns="91425" tIns="45700" rIns="91425" bIns="45700" anchor="t" anchorCtr="0"/>
          <a:lstStyle>
            <a:lvl1pPr marL="457200" marR="0" lvl="0" indent="-228600" algn="l" rtl="0">
              <a:spcBef>
                <a:spcPts val="300"/>
              </a:spcBef>
              <a:spcAft>
                <a:spcPts val="0"/>
              </a:spcAft>
              <a:buClr>
                <a:srgbClr val="A04DA3"/>
              </a:buClr>
              <a:buSzPts val="1400"/>
              <a:buFont typeface="Georgia"/>
              <a:buNone/>
              <a:defRPr sz="1400">
                <a:solidFill>
                  <a:schemeClr val="dk1"/>
                </a:solidFill>
                <a:latin typeface="Georgia"/>
                <a:ea typeface="Georgia"/>
                <a:cs typeface="Georgia"/>
                <a:sym typeface="Georgia"/>
              </a:defRPr>
            </a:lvl1pPr>
            <a:lvl2pPr marL="914400" marR="0" lvl="1" indent="-228600" algn="l" rtl="0">
              <a:spcBef>
                <a:spcPts val="300"/>
              </a:spcBef>
              <a:spcAft>
                <a:spcPts val="0"/>
              </a:spcAft>
              <a:buClr>
                <a:schemeClr val="accent2"/>
              </a:buClr>
              <a:buSzPts val="1200"/>
              <a:buFont typeface="Georgia"/>
              <a:buNone/>
              <a:defRPr sz="1200" b="0" i="0" u="none" strike="noStrike" cap="none">
                <a:solidFill>
                  <a:schemeClr val="accent2"/>
                </a:solidFill>
                <a:latin typeface="Georgia"/>
                <a:ea typeface="Georgia"/>
                <a:cs typeface="Georgia"/>
                <a:sym typeface="Georgia"/>
              </a:defRPr>
            </a:lvl2pPr>
            <a:lvl3pPr marL="1371600" marR="0" lvl="2" indent="-228600" algn="l" rtl="0">
              <a:spcBef>
                <a:spcPts val="300"/>
              </a:spcBef>
              <a:spcAft>
                <a:spcPts val="0"/>
              </a:spcAft>
              <a:buClr>
                <a:schemeClr val="accent1"/>
              </a:buClr>
              <a:buSzPts val="1000"/>
              <a:buFont typeface="Noto Sans Symbols"/>
              <a:buNone/>
              <a:defRPr sz="1000" b="0" i="0" u="none" strike="noStrike" cap="none">
                <a:solidFill>
                  <a:schemeClr val="accent1"/>
                </a:solidFill>
                <a:latin typeface="Georgia"/>
                <a:ea typeface="Georgia"/>
                <a:cs typeface="Georgia"/>
                <a:sym typeface="Georgia"/>
              </a:defRPr>
            </a:lvl3pPr>
            <a:lvl4pPr marL="1828800" marR="0" lvl="3" indent="-228600" algn="l" rtl="0">
              <a:spcBef>
                <a:spcPts val="300"/>
              </a:spcBef>
              <a:spcAft>
                <a:spcPts val="0"/>
              </a:spcAft>
              <a:buClr>
                <a:schemeClr val="accent1"/>
              </a:buClr>
              <a:buSzPts val="900"/>
              <a:buFont typeface="Noto Sans Symbols"/>
              <a:buNone/>
              <a:defRPr sz="900" b="0" i="0" u="none" strike="noStrike" cap="none">
                <a:solidFill>
                  <a:schemeClr val="accent1"/>
                </a:solidFill>
                <a:latin typeface="Georgia"/>
                <a:ea typeface="Georgia"/>
                <a:cs typeface="Georgia"/>
                <a:sym typeface="Georgia"/>
              </a:defRPr>
            </a:lvl4pPr>
            <a:lvl5pPr marL="2286000" marR="0" lvl="4" indent="-228600" algn="l" rtl="0">
              <a:spcBef>
                <a:spcPts val="300"/>
              </a:spcBef>
              <a:spcAft>
                <a:spcPts val="0"/>
              </a:spcAft>
              <a:buClr>
                <a:srgbClr val="A04DA3"/>
              </a:buClr>
              <a:buSzPts val="900"/>
              <a:buFont typeface="Georgia"/>
              <a:buNone/>
              <a:defRPr sz="900" b="0" i="0" u="none" strike="noStrike" cap="none">
                <a:solidFill>
                  <a:srgbClr val="A04DA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38" name="Google Shape;538;p74"/>
          <p:cNvSpPr txBox="1">
            <a:spLocks noGrp="1"/>
          </p:cNvSpPr>
          <p:nvPr>
            <p:ph type="body" idx="2"/>
          </p:nvPr>
        </p:nvSpPr>
        <p:spPr>
          <a:xfrm>
            <a:off x="152400" y="776287"/>
            <a:ext cx="5102352" cy="5852160"/>
          </a:xfrm>
          <a:prstGeom prst="rect">
            <a:avLst/>
          </a:prstGeom>
          <a:noFill/>
          <a:ln>
            <a:noFill/>
          </a:ln>
        </p:spPr>
        <p:txBody>
          <a:bodyPr spcFirstLastPara="1" wrap="square" lIns="91425" tIns="45700" rIns="91425" bIns="45700" anchor="t" anchorCtr="0"/>
          <a:lstStyle>
            <a:lvl1pPr marL="457200" marR="0" lvl="0" indent="-431800" algn="l" rtl="0">
              <a:spcBef>
                <a:spcPts val="300"/>
              </a:spcBef>
              <a:spcAft>
                <a:spcPts val="0"/>
              </a:spcAft>
              <a:buClr>
                <a:srgbClr val="A04DA3"/>
              </a:buClr>
              <a:buSzPts val="3200"/>
              <a:buFont typeface="Georgia"/>
              <a:buChar char="•"/>
              <a:defRPr sz="3200">
                <a:solidFill>
                  <a:schemeClr val="dk1"/>
                </a:solidFill>
                <a:latin typeface="Georgia"/>
                <a:ea typeface="Georgia"/>
                <a:cs typeface="Georgia"/>
                <a:sym typeface="Georgia"/>
              </a:defRPr>
            </a:lvl1pPr>
            <a:lvl2pPr marL="914400" marR="0" lvl="1" indent="-406400" algn="l" rtl="0">
              <a:spcBef>
                <a:spcPts val="300"/>
              </a:spcBef>
              <a:spcAft>
                <a:spcPts val="0"/>
              </a:spcAft>
              <a:buClr>
                <a:schemeClr val="accent2"/>
              </a:buClr>
              <a:buSzPts val="2800"/>
              <a:buFont typeface="Georgia"/>
              <a:buChar char="▫"/>
              <a:defRPr sz="28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55600" algn="l" rtl="0">
              <a:spcBef>
                <a:spcPts val="300"/>
              </a:spcBef>
              <a:spcAft>
                <a:spcPts val="0"/>
              </a:spcAft>
              <a:buClr>
                <a:schemeClr val="accent1"/>
              </a:buClr>
              <a:buSzPts val="2000"/>
              <a:buFont typeface="Noto Sans Symbols"/>
              <a:buChar char="⚫"/>
              <a:defRPr sz="20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rgbClr val="A04DA3"/>
              </a:buClr>
              <a:buSzPts val="2000"/>
              <a:buFont typeface="Georgia"/>
              <a:buChar char="▫"/>
              <a:defRPr sz="2000" b="0" i="0" u="none" strike="noStrike" cap="none">
                <a:solidFill>
                  <a:srgbClr val="A04DA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39" name="Google Shape;539;p74"/>
          <p:cNvSpPr txBox="1">
            <a:spLocks noGrp="1"/>
          </p:cNvSpPr>
          <p:nvPr>
            <p:ph type="dt" idx="10"/>
          </p:nvPr>
        </p:nvSpPr>
        <p:spPr>
          <a:xfrm>
            <a:off x="6586537" y="612775"/>
            <a:ext cx="9572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0" name="Google Shape;540;p74"/>
          <p:cNvSpPr txBox="1">
            <a:spLocks noGrp="1"/>
          </p:cNvSpPr>
          <p:nvPr>
            <p:ph type="ftr" idx="11"/>
          </p:nvPr>
        </p:nvSpPr>
        <p:spPr>
          <a:xfrm>
            <a:off x="5257800" y="612775"/>
            <a:ext cx="13255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1" name="Google Shape;541;p74"/>
          <p:cNvSpPr txBox="1">
            <a:spLocks noGrp="1"/>
          </p:cNvSpPr>
          <p:nvPr>
            <p:ph type="sldNum" idx="12"/>
          </p:nvPr>
        </p:nvSpPr>
        <p:spPr>
          <a:xfrm>
            <a:off x="8174037" y="1587"/>
            <a:ext cx="762000" cy="366712"/>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42"/>
        <p:cNvGrpSpPr/>
        <p:nvPr/>
      </p:nvGrpSpPr>
      <p:grpSpPr>
        <a:xfrm>
          <a:off x="0" y="0"/>
          <a:ext cx="0" cy="0"/>
          <a:chOff x="0" y="0"/>
          <a:chExt cx="0" cy="0"/>
        </a:xfrm>
      </p:grpSpPr>
      <p:sp>
        <p:nvSpPr>
          <p:cNvPr id="543" name="Google Shape;543;p75"/>
          <p:cNvSpPr txBox="1">
            <a:spLocks noGrp="1"/>
          </p:cNvSpPr>
          <p:nvPr>
            <p:ph type="dt" idx="10"/>
          </p:nvPr>
        </p:nvSpPr>
        <p:spPr>
          <a:xfrm>
            <a:off x="6586537" y="612775"/>
            <a:ext cx="9572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4" name="Google Shape;544;p75"/>
          <p:cNvSpPr txBox="1">
            <a:spLocks noGrp="1"/>
          </p:cNvSpPr>
          <p:nvPr>
            <p:ph type="ftr" idx="11"/>
          </p:nvPr>
        </p:nvSpPr>
        <p:spPr>
          <a:xfrm>
            <a:off x="5257800" y="612775"/>
            <a:ext cx="13255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5" name="Google Shape;545;p75"/>
          <p:cNvSpPr txBox="1">
            <a:spLocks noGrp="1"/>
          </p:cNvSpPr>
          <p:nvPr>
            <p:ph type="sldNum" idx="12"/>
          </p:nvPr>
        </p:nvSpPr>
        <p:spPr>
          <a:xfrm>
            <a:off x="8174037" y="1587"/>
            <a:ext cx="762000" cy="366712"/>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546"/>
        <p:cNvGrpSpPr/>
        <p:nvPr/>
      </p:nvGrpSpPr>
      <p:grpSpPr>
        <a:xfrm>
          <a:off x="0" y="0"/>
          <a:ext cx="0" cy="0"/>
          <a:chOff x="0" y="0"/>
          <a:chExt cx="0" cy="0"/>
        </a:xfrm>
      </p:grpSpPr>
      <p:sp>
        <p:nvSpPr>
          <p:cNvPr id="547" name="Google Shape;547;p76"/>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1pPr>
            <a:lvl2pPr marR="0" lvl="1"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2pPr>
            <a:lvl3pPr marR="0" lvl="2"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3pPr>
            <a:lvl4pPr marR="0" lvl="3"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4pPr>
            <a:lvl5pPr marR="0" lvl="4"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5pPr>
            <a:lvl6pPr marR="0" lvl="5"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6pPr>
            <a:lvl7pPr marR="0" lvl="6"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7pPr>
            <a:lvl8pPr marR="0" lvl="7"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8pPr>
            <a:lvl9pPr marR="0" lvl="8"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548" name="Google Shape;548;p76"/>
          <p:cNvSpPr txBox="1">
            <a:spLocks noGrp="1"/>
          </p:cNvSpPr>
          <p:nvPr>
            <p:ph type="body" idx="1"/>
          </p:nvPr>
        </p:nvSpPr>
        <p:spPr>
          <a:xfrm>
            <a:off x="457200" y="2249424"/>
            <a:ext cx="4038600" cy="4525963"/>
          </a:xfrm>
          <a:prstGeom prst="rect">
            <a:avLst/>
          </a:prstGeom>
          <a:noFill/>
          <a:ln>
            <a:noFill/>
          </a:ln>
        </p:spPr>
        <p:txBody>
          <a:bodyPr spcFirstLastPara="1" wrap="square" lIns="91425" tIns="45700" rIns="91425" bIns="45700" anchor="t" anchorCtr="0"/>
          <a:lstStyle>
            <a:lvl1pPr marL="457200" marR="0" lvl="0" indent="-355600" algn="l" rtl="0">
              <a:spcBef>
                <a:spcPts val="300"/>
              </a:spcBef>
              <a:spcAft>
                <a:spcPts val="0"/>
              </a:spcAft>
              <a:buClr>
                <a:srgbClr val="A04DA3"/>
              </a:buClr>
              <a:buSzPts val="2000"/>
              <a:buFont typeface="Georgia"/>
              <a:buChar char="•"/>
              <a:defRPr sz="2000">
                <a:solidFill>
                  <a:schemeClr val="dk1"/>
                </a:solidFill>
                <a:latin typeface="Georgia"/>
                <a:ea typeface="Georgia"/>
                <a:cs typeface="Georgia"/>
                <a:sym typeface="Georgia"/>
              </a:defRPr>
            </a:lvl1pPr>
            <a:lvl2pPr marL="914400" marR="0" lvl="1" indent="-349250" algn="l" rtl="0">
              <a:spcBef>
                <a:spcPts val="300"/>
              </a:spcBef>
              <a:spcAft>
                <a:spcPts val="0"/>
              </a:spcAft>
              <a:buClr>
                <a:schemeClr val="accent2"/>
              </a:buClr>
              <a:buSzPts val="1900"/>
              <a:buFont typeface="Georgia"/>
              <a:buChar char="▫"/>
              <a:defRPr sz="1900" b="0" i="0" u="none" strike="noStrike" cap="none">
                <a:solidFill>
                  <a:schemeClr val="accent2"/>
                </a:solidFill>
                <a:latin typeface="Georgia"/>
                <a:ea typeface="Georgia"/>
                <a:cs typeface="Georgia"/>
                <a:sym typeface="Georgia"/>
              </a:defRPr>
            </a:lvl2pPr>
            <a:lvl3pPr marL="1371600" marR="0" lvl="2"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4pPr>
            <a:lvl5pPr marL="2286000" marR="0" lvl="4" indent="-342900" algn="l" rtl="0">
              <a:spcBef>
                <a:spcPts val="300"/>
              </a:spcBef>
              <a:spcAft>
                <a:spcPts val="0"/>
              </a:spcAft>
              <a:buClr>
                <a:srgbClr val="A04DA3"/>
              </a:buClr>
              <a:buSzPts val="1800"/>
              <a:buFont typeface="Georgia"/>
              <a:buChar char="▫"/>
              <a:defRPr sz="1800" b="0" i="0" u="none" strike="noStrike" cap="none">
                <a:solidFill>
                  <a:srgbClr val="A04DA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49" name="Google Shape;549;p76"/>
          <p:cNvSpPr txBox="1">
            <a:spLocks noGrp="1"/>
          </p:cNvSpPr>
          <p:nvPr>
            <p:ph type="body" idx="2"/>
          </p:nvPr>
        </p:nvSpPr>
        <p:spPr>
          <a:xfrm>
            <a:off x="4648200" y="2249424"/>
            <a:ext cx="4038600" cy="4525963"/>
          </a:xfrm>
          <a:prstGeom prst="rect">
            <a:avLst/>
          </a:prstGeom>
          <a:noFill/>
          <a:ln>
            <a:noFill/>
          </a:ln>
        </p:spPr>
        <p:txBody>
          <a:bodyPr spcFirstLastPara="1" wrap="square" lIns="91425" tIns="45700" rIns="91425" bIns="45700" anchor="t" anchorCtr="0"/>
          <a:lstStyle>
            <a:lvl1pPr marL="457200" marR="0" lvl="0" indent="-355600" algn="l" rtl="0">
              <a:spcBef>
                <a:spcPts val="300"/>
              </a:spcBef>
              <a:spcAft>
                <a:spcPts val="0"/>
              </a:spcAft>
              <a:buClr>
                <a:srgbClr val="A04DA3"/>
              </a:buClr>
              <a:buSzPts val="2000"/>
              <a:buFont typeface="Georgia"/>
              <a:buChar char="•"/>
              <a:defRPr sz="2000">
                <a:solidFill>
                  <a:schemeClr val="dk1"/>
                </a:solidFill>
                <a:latin typeface="Georgia"/>
                <a:ea typeface="Georgia"/>
                <a:cs typeface="Georgia"/>
                <a:sym typeface="Georgia"/>
              </a:defRPr>
            </a:lvl1pPr>
            <a:lvl2pPr marL="914400" marR="0" lvl="1" indent="-349250" algn="l" rtl="0">
              <a:spcBef>
                <a:spcPts val="300"/>
              </a:spcBef>
              <a:spcAft>
                <a:spcPts val="0"/>
              </a:spcAft>
              <a:buClr>
                <a:schemeClr val="accent2"/>
              </a:buClr>
              <a:buSzPts val="1900"/>
              <a:buFont typeface="Georgia"/>
              <a:buChar char="▫"/>
              <a:defRPr sz="1900" b="0" i="0" u="none" strike="noStrike" cap="none">
                <a:solidFill>
                  <a:schemeClr val="accent2"/>
                </a:solidFill>
                <a:latin typeface="Georgia"/>
                <a:ea typeface="Georgia"/>
                <a:cs typeface="Georgia"/>
                <a:sym typeface="Georgia"/>
              </a:defRPr>
            </a:lvl2pPr>
            <a:lvl3pPr marL="1371600" marR="0" lvl="2"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4pPr>
            <a:lvl5pPr marL="2286000" marR="0" lvl="4" indent="-342900" algn="l" rtl="0">
              <a:spcBef>
                <a:spcPts val="300"/>
              </a:spcBef>
              <a:spcAft>
                <a:spcPts val="0"/>
              </a:spcAft>
              <a:buClr>
                <a:srgbClr val="A04DA3"/>
              </a:buClr>
              <a:buSzPts val="1800"/>
              <a:buFont typeface="Georgia"/>
              <a:buChar char="▫"/>
              <a:defRPr sz="1800" b="0" i="0" u="none" strike="noStrike" cap="none">
                <a:solidFill>
                  <a:srgbClr val="A04DA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50" name="Google Shape;550;p76"/>
          <p:cNvSpPr txBox="1">
            <a:spLocks noGrp="1"/>
          </p:cNvSpPr>
          <p:nvPr>
            <p:ph type="dt" idx="10"/>
          </p:nvPr>
        </p:nvSpPr>
        <p:spPr>
          <a:xfrm>
            <a:off x="6586537" y="612775"/>
            <a:ext cx="9572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1" name="Google Shape;551;p76"/>
          <p:cNvSpPr txBox="1">
            <a:spLocks noGrp="1"/>
          </p:cNvSpPr>
          <p:nvPr>
            <p:ph type="ftr" idx="11"/>
          </p:nvPr>
        </p:nvSpPr>
        <p:spPr>
          <a:xfrm>
            <a:off x="5257800" y="612775"/>
            <a:ext cx="13255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2" name="Google Shape;552;p76"/>
          <p:cNvSpPr txBox="1">
            <a:spLocks noGrp="1"/>
          </p:cNvSpPr>
          <p:nvPr>
            <p:ph type="sldNum" idx="12"/>
          </p:nvPr>
        </p:nvSpPr>
        <p:spPr>
          <a:xfrm>
            <a:off x="8174037" y="1587"/>
            <a:ext cx="762000" cy="366712"/>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553"/>
        <p:cNvGrpSpPr/>
        <p:nvPr/>
      </p:nvGrpSpPr>
      <p:grpSpPr>
        <a:xfrm>
          <a:off x="0" y="0"/>
          <a:ext cx="0" cy="0"/>
          <a:chOff x="0" y="0"/>
          <a:chExt cx="0" cy="0"/>
        </a:xfrm>
      </p:grpSpPr>
      <p:sp>
        <p:nvSpPr>
          <p:cNvPr id="554" name="Google Shape;554;p77"/>
          <p:cNvSpPr txBox="1">
            <a:spLocks noGrp="1"/>
          </p:cNvSpPr>
          <p:nvPr>
            <p:ph type="title"/>
          </p:nvPr>
        </p:nvSpPr>
        <p:spPr>
          <a:xfrm>
            <a:off x="722313" y="1981200"/>
            <a:ext cx="7772400" cy="136207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4300"/>
              <a:buFont typeface="Trebuchet MS"/>
              <a:buNone/>
              <a:defRPr sz="4300" b="1" i="0" u="none" strike="noStrike" cap="none">
                <a:solidFill>
                  <a:srgbClr val="FFFFFF"/>
                </a:solidFill>
                <a:latin typeface="Trebuchet MS"/>
                <a:ea typeface="Trebuchet MS"/>
                <a:cs typeface="Trebuchet MS"/>
                <a:sym typeface="Trebuchet MS"/>
              </a:defRPr>
            </a:lvl1pPr>
            <a:lvl2pPr marR="0" lvl="1"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2pPr>
            <a:lvl3pPr marR="0" lvl="2"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3pPr>
            <a:lvl4pPr marR="0" lvl="3"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4pPr>
            <a:lvl5pPr marR="0" lvl="4"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5pPr>
            <a:lvl6pPr marR="0" lvl="5"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6pPr>
            <a:lvl7pPr marR="0" lvl="6"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7pPr>
            <a:lvl8pPr marR="0" lvl="7"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8pPr>
            <a:lvl9pPr marR="0" lvl="8"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555" name="Google Shape;555;p77"/>
          <p:cNvSpPr txBox="1">
            <a:spLocks noGrp="1"/>
          </p:cNvSpPr>
          <p:nvPr>
            <p:ph type="body" idx="1"/>
          </p:nvPr>
        </p:nvSpPr>
        <p:spPr>
          <a:xfrm>
            <a:off x="722313" y="3367088"/>
            <a:ext cx="7772400" cy="1509712"/>
          </a:xfrm>
          <a:prstGeom prst="rect">
            <a:avLst/>
          </a:prstGeom>
          <a:noFill/>
          <a:ln>
            <a:noFill/>
          </a:ln>
        </p:spPr>
        <p:txBody>
          <a:bodyPr spcFirstLastPara="1" wrap="square" lIns="91425" tIns="45700" rIns="91425" bIns="45700" anchor="t" anchorCtr="0"/>
          <a:lstStyle>
            <a:lvl1pPr marL="457200" marR="0" lvl="0" indent="-228600" algn="l" rtl="0">
              <a:spcBef>
                <a:spcPts val="300"/>
              </a:spcBef>
              <a:spcAft>
                <a:spcPts val="0"/>
              </a:spcAft>
              <a:buClr>
                <a:srgbClr val="A04DA3"/>
              </a:buClr>
              <a:buSzPts val="2100"/>
              <a:buFont typeface="Georgia"/>
              <a:buNone/>
              <a:defRPr sz="2100" b="0">
                <a:solidFill>
                  <a:schemeClr val="dk2"/>
                </a:solidFill>
                <a:latin typeface="Georgia"/>
                <a:ea typeface="Georgia"/>
                <a:cs typeface="Georgia"/>
                <a:sym typeface="Georgia"/>
              </a:defRPr>
            </a:lvl1pPr>
            <a:lvl2pPr marL="914400" marR="0" lvl="1" indent="-228600" algn="l" rtl="0">
              <a:spcBef>
                <a:spcPts val="300"/>
              </a:spcBef>
              <a:spcAft>
                <a:spcPts val="0"/>
              </a:spcAft>
              <a:buClr>
                <a:schemeClr val="accent2"/>
              </a:buClr>
              <a:buSzPts val="1800"/>
              <a:buFont typeface="Georgia"/>
              <a:buNone/>
              <a:defRPr sz="1800" b="0" i="0" u="none" strike="noStrike" cap="none">
                <a:solidFill>
                  <a:srgbClr val="888888"/>
                </a:solidFill>
                <a:latin typeface="Georgia"/>
                <a:ea typeface="Georgia"/>
                <a:cs typeface="Georgia"/>
                <a:sym typeface="Georgia"/>
              </a:defRPr>
            </a:lvl2pPr>
            <a:lvl3pPr marL="1371600" marR="0" lvl="2" indent="-228600" algn="l" rtl="0">
              <a:spcBef>
                <a:spcPts val="300"/>
              </a:spcBef>
              <a:spcAft>
                <a:spcPts val="0"/>
              </a:spcAft>
              <a:buClr>
                <a:schemeClr val="accent1"/>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spcBef>
                <a:spcPts val="300"/>
              </a:spcBef>
              <a:spcAft>
                <a:spcPts val="0"/>
              </a:spcAft>
              <a:buClr>
                <a:schemeClr val="accent1"/>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spcBef>
                <a:spcPts val="300"/>
              </a:spcBef>
              <a:spcAft>
                <a:spcPts val="0"/>
              </a:spcAft>
              <a:buClr>
                <a:srgbClr val="A04DA3"/>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56" name="Google Shape;556;p77"/>
          <p:cNvSpPr txBox="1">
            <a:spLocks noGrp="1"/>
          </p:cNvSpPr>
          <p:nvPr>
            <p:ph type="dt" idx="10"/>
          </p:nvPr>
        </p:nvSpPr>
        <p:spPr>
          <a:xfrm>
            <a:off x="6586537" y="612775"/>
            <a:ext cx="9572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7" name="Google Shape;557;p77"/>
          <p:cNvSpPr txBox="1">
            <a:spLocks noGrp="1"/>
          </p:cNvSpPr>
          <p:nvPr>
            <p:ph type="ftr" idx="11"/>
          </p:nvPr>
        </p:nvSpPr>
        <p:spPr>
          <a:xfrm>
            <a:off x="5257800" y="612775"/>
            <a:ext cx="13255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8" name="Google Shape;558;p77"/>
          <p:cNvSpPr txBox="1">
            <a:spLocks noGrp="1"/>
          </p:cNvSpPr>
          <p:nvPr>
            <p:ph type="sldNum" idx="12"/>
          </p:nvPr>
        </p:nvSpPr>
        <p:spPr>
          <a:xfrm>
            <a:off x="8174037" y="1587"/>
            <a:ext cx="762000" cy="366712"/>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6"/>
        <p:cNvGrpSpPr/>
        <p:nvPr/>
      </p:nvGrpSpPr>
      <p:grpSpPr>
        <a:xfrm>
          <a:off x="0" y="0"/>
          <a:ext cx="0" cy="0"/>
          <a:chOff x="0" y="0"/>
          <a:chExt cx="0" cy="0"/>
        </a:xfrm>
      </p:grpSpPr>
      <p:sp>
        <p:nvSpPr>
          <p:cNvPr id="57" name="Google Shape;57;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8" name="Google Shape;58;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9" name="Google Shape;59;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567"/>
        <p:cNvGrpSpPr/>
        <p:nvPr/>
      </p:nvGrpSpPr>
      <p:grpSpPr>
        <a:xfrm>
          <a:off x="0" y="0"/>
          <a:ext cx="0" cy="0"/>
          <a:chOff x="0" y="0"/>
          <a:chExt cx="0" cy="0"/>
        </a:xfrm>
      </p:grpSpPr>
      <p:sp>
        <p:nvSpPr>
          <p:cNvPr id="568" name="Google Shape;568;p79"/>
          <p:cNvSpPr txBox="1">
            <a:spLocks noGrp="1"/>
          </p:cNvSpPr>
          <p:nvPr>
            <p:ph type="title"/>
          </p:nvPr>
        </p:nvSpPr>
        <p:spPr>
          <a:xfrm>
            <a:off x="574675" y="304800"/>
            <a:ext cx="8001000" cy="12160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1pPr>
            <a:lvl2pPr marR="0" lvl="1"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2pPr>
            <a:lvl3pPr marR="0" lvl="2"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3pPr>
            <a:lvl4pPr marR="0" lvl="3"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4pPr>
            <a:lvl5pPr marR="0" lvl="4"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5pPr>
            <a:lvl6pPr marR="0" lvl="5"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6pPr>
            <a:lvl7pPr marR="0" lvl="6"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7pPr>
            <a:lvl8pPr marR="0" lvl="7"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8pPr>
            <a:lvl9pPr marR="0" lvl="8"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9pPr>
          </a:lstStyle>
          <a:p>
            <a:endParaRPr/>
          </a:p>
        </p:txBody>
      </p:sp>
      <p:sp>
        <p:nvSpPr>
          <p:cNvPr id="569" name="Google Shape;569;p79"/>
          <p:cNvSpPr txBox="1">
            <a:spLocks noGrp="1"/>
          </p:cNvSpPr>
          <p:nvPr>
            <p:ph type="body" idx="1"/>
          </p:nvPr>
        </p:nvSpPr>
        <p:spPr>
          <a:xfrm>
            <a:off x="566737" y="1752600"/>
            <a:ext cx="8001000" cy="4267200"/>
          </a:xfrm>
          <a:prstGeom prst="rect">
            <a:avLst/>
          </a:prstGeom>
          <a:noFill/>
          <a:ln>
            <a:noFill/>
          </a:ln>
        </p:spPr>
        <p:txBody>
          <a:bodyPr spcFirstLastPara="1" wrap="square" lIns="91425" tIns="45700" rIns="91425" bIns="45700" anchor="t" anchorCtr="0"/>
          <a:lstStyle>
            <a:lvl1pPr marL="457200" marR="0" lvl="0" indent="-419100" algn="l" rtl="0">
              <a:spcBef>
                <a:spcPts val="600"/>
              </a:spcBef>
              <a:spcAft>
                <a:spcPts val="0"/>
              </a:spcAft>
              <a:buClr>
                <a:schemeClr val="accent2"/>
              </a:buClr>
              <a:buSzPts val="3000"/>
              <a:buFont typeface="Noto Sans Symbols"/>
              <a:buChar char="□"/>
              <a:defRPr sz="3000" b="0" i="0" u="none" strike="noStrike" cap="none">
                <a:solidFill>
                  <a:schemeClr val="dk1"/>
                </a:solidFill>
                <a:latin typeface="Verdana"/>
                <a:ea typeface="Verdana"/>
                <a:cs typeface="Verdana"/>
                <a:sym typeface="Verdana"/>
              </a:defRPr>
            </a:lvl1pPr>
            <a:lvl2pPr marL="914400" marR="0" lvl="1" indent="-393700" algn="l" rtl="0">
              <a:spcBef>
                <a:spcPts val="520"/>
              </a:spcBef>
              <a:spcAft>
                <a:spcPts val="0"/>
              </a:spcAft>
              <a:buClr>
                <a:schemeClr val="accent2"/>
              </a:buClr>
              <a:buSzPts val="2600"/>
              <a:buFont typeface="Noto Sans Symbols"/>
              <a:buChar char="■"/>
              <a:defRPr sz="2600" b="0" i="0" u="none" strike="noStrike" cap="none">
                <a:solidFill>
                  <a:schemeClr val="dk1"/>
                </a:solidFill>
                <a:latin typeface="Verdana"/>
                <a:ea typeface="Verdana"/>
                <a:cs typeface="Verdana"/>
                <a:sym typeface="Verdana"/>
              </a:defRPr>
            </a:lvl2pPr>
            <a:lvl3pPr marL="1371600" marR="0" lvl="2" indent="-374650" algn="l" rtl="0">
              <a:spcBef>
                <a:spcPts val="460"/>
              </a:spcBef>
              <a:spcAft>
                <a:spcPts val="0"/>
              </a:spcAft>
              <a:buClr>
                <a:schemeClr val="accent2"/>
              </a:buClr>
              <a:buSzPts val="2300"/>
              <a:buFont typeface="Noto Sans Symbols"/>
              <a:buChar char="□"/>
              <a:defRPr sz="23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9pPr>
          </a:lstStyle>
          <a:p>
            <a:endParaRPr/>
          </a:p>
        </p:txBody>
      </p:sp>
      <p:sp>
        <p:nvSpPr>
          <p:cNvPr id="570" name="Google Shape;570;p79"/>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1" name="Google Shape;571;p7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2" name="Google Shape;572;p79"/>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573"/>
        <p:cNvGrpSpPr/>
        <p:nvPr/>
      </p:nvGrpSpPr>
      <p:grpSpPr>
        <a:xfrm>
          <a:off x="0" y="0"/>
          <a:ext cx="0" cy="0"/>
          <a:chOff x="0" y="0"/>
          <a:chExt cx="0" cy="0"/>
        </a:xfrm>
      </p:grpSpPr>
      <p:sp>
        <p:nvSpPr>
          <p:cNvPr id="574" name="Google Shape;574;p80"/>
          <p:cNvSpPr txBox="1">
            <a:spLocks noGrp="1"/>
          </p:cNvSpPr>
          <p:nvPr>
            <p:ph type="title"/>
          </p:nvPr>
        </p:nvSpPr>
        <p:spPr>
          <a:xfrm rot="5400000">
            <a:off x="4717257" y="2161381"/>
            <a:ext cx="5715000" cy="200183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1pPr>
            <a:lvl2pPr marR="0" lvl="1"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2pPr>
            <a:lvl3pPr marR="0" lvl="2"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3pPr>
            <a:lvl4pPr marR="0" lvl="3"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4pPr>
            <a:lvl5pPr marR="0" lvl="4"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5pPr>
            <a:lvl6pPr marR="0" lvl="5"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6pPr>
            <a:lvl7pPr marR="0" lvl="6"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7pPr>
            <a:lvl8pPr marR="0" lvl="7"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8pPr>
            <a:lvl9pPr marR="0" lvl="8"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9pPr>
          </a:lstStyle>
          <a:p>
            <a:endParaRPr/>
          </a:p>
        </p:txBody>
      </p:sp>
      <p:sp>
        <p:nvSpPr>
          <p:cNvPr id="575" name="Google Shape;575;p80"/>
          <p:cNvSpPr txBox="1">
            <a:spLocks noGrp="1"/>
          </p:cNvSpPr>
          <p:nvPr>
            <p:ph type="body" idx="1"/>
          </p:nvPr>
        </p:nvSpPr>
        <p:spPr>
          <a:xfrm rot="5400000">
            <a:off x="636588" y="234950"/>
            <a:ext cx="5715000" cy="5854700"/>
          </a:xfrm>
          <a:prstGeom prst="rect">
            <a:avLst/>
          </a:prstGeom>
          <a:noFill/>
          <a:ln>
            <a:noFill/>
          </a:ln>
        </p:spPr>
        <p:txBody>
          <a:bodyPr spcFirstLastPara="1" wrap="square" lIns="91425" tIns="45700" rIns="91425" bIns="45700" anchor="t" anchorCtr="0"/>
          <a:lstStyle>
            <a:lvl1pPr marL="457200" marR="0" lvl="0" indent="-419100" algn="l" rtl="0">
              <a:spcBef>
                <a:spcPts val="600"/>
              </a:spcBef>
              <a:spcAft>
                <a:spcPts val="0"/>
              </a:spcAft>
              <a:buClr>
                <a:schemeClr val="accent2"/>
              </a:buClr>
              <a:buSzPts val="3000"/>
              <a:buFont typeface="Noto Sans Symbols"/>
              <a:buChar char="□"/>
              <a:defRPr sz="3000" b="0" i="0" u="none" strike="noStrike" cap="none">
                <a:solidFill>
                  <a:schemeClr val="dk1"/>
                </a:solidFill>
                <a:latin typeface="Verdana"/>
                <a:ea typeface="Verdana"/>
                <a:cs typeface="Verdana"/>
                <a:sym typeface="Verdana"/>
              </a:defRPr>
            </a:lvl1pPr>
            <a:lvl2pPr marL="914400" marR="0" lvl="1" indent="-393700" algn="l" rtl="0">
              <a:spcBef>
                <a:spcPts val="520"/>
              </a:spcBef>
              <a:spcAft>
                <a:spcPts val="0"/>
              </a:spcAft>
              <a:buClr>
                <a:schemeClr val="accent2"/>
              </a:buClr>
              <a:buSzPts val="2600"/>
              <a:buFont typeface="Noto Sans Symbols"/>
              <a:buChar char="■"/>
              <a:defRPr sz="2600" b="0" i="0" u="none" strike="noStrike" cap="none">
                <a:solidFill>
                  <a:schemeClr val="dk1"/>
                </a:solidFill>
                <a:latin typeface="Verdana"/>
                <a:ea typeface="Verdana"/>
                <a:cs typeface="Verdana"/>
                <a:sym typeface="Verdana"/>
              </a:defRPr>
            </a:lvl2pPr>
            <a:lvl3pPr marL="1371600" marR="0" lvl="2" indent="-374650" algn="l" rtl="0">
              <a:spcBef>
                <a:spcPts val="460"/>
              </a:spcBef>
              <a:spcAft>
                <a:spcPts val="0"/>
              </a:spcAft>
              <a:buClr>
                <a:schemeClr val="accent2"/>
              </a:buClr>
              <a:buSzPts val="2300"/>
              <a:buFont typeface="Noto Sans Symbols"/>
              <a:buChar char="□"/>
              <a:defRPr sz="23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9pPr>
          </a:lstStyle>
          <a:p>
            <a:endParaRPr/>
          </a:p>
        </p:txBody>
      </p:sp>
      <p:sp>
        <p:nvSpPr>
          <p:cNvPr id="576" name="Google Shape;576;p80"/>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7" name="Google Shape;577;p8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8" name="Google Shape;578;p80"/>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579"/>
        <p:cNvGrpSpPr/>
        <p:nvPr/>
      </p:nvGrpSpPr>
      <p:grpSpPr>
        <a:xfrm>
          <a:off x="0" y="0"/>
          <a:ext cx="0" cy="0"/>
          <a:chOff x="0" y="0"/>
          <a:chExt cx="0" cy="0"/>
        </a:xfrm>
      </p:grpSpPr>
      <p:sp>
        <p:nvSpPr>
          <p:cNvPr id="580" name="Google Shape;580;p81"/>
          <p:cNvSpPr txBox="1">
            <a:spLocks noGrp="1"/>
          </p:cNvSpPr>
          <p:nvPr>
            <p:ph type="title"/>
          </p:nvPr>
        </p:nvSpPr>
        <p:spPr>
          <a:xfrm>
            <a:off x="574675" y="304800"/>
            <a:ext cx="8001000" cy="12160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1pPr>
            <a:lvl2pPr marR="0" lvl="1"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2pPr>
            <a:lvl3pPr marR="0" lvl="2"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3pPr>
            <a:lvl4pPr marR="0" lvl="3"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4pPr>
            <a:lvl5pPr marR="0" lvl="4"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5pPr>
            <a:lvl6pPr marR="0" lvl="5"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6pPr>
            <a:lvl7pPr marR="0" lvl="6"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7pPr>
            <a:lvl8pPr marR="0" lvl="7"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8pPr>
            <a:lvl9pPr marR="0" lvl="8"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9pPr>
          </a:lstStyle>
          <a:p>
            <a:endParaRPr/>
          </a:p>
        </p:txBody>
      </p:sp>
      <p:sp>
        <p:nvSpPr>
          <p:cNvPr id="581" name="Google Shape;581;p81"/>
          <p:cNvSpPr txBox="1">
            <a:spLocks noGrp="1"/>
          </p:cNvSpPr>
          <p:nvPr>
            <p:ph type="body" idx="1"/>
          </p:nvPr>
        </p:nvSpPr>
        <p:spPr>
          <a:xfrm rot="5400000">
            <a:off x="2433637" y="-114300"/>
            <a:ext cx="4267200" cy="8001000"/>
          </a:xfrm>
          <a:prstGeom prst="rect">
            <a:avLst/>
          </a:prstGeom>
          <a:noFill/>
          <a:ln>
            <a:noFill/>
          </a:ln>
        </p:spPr>
        <p:txBody>
          <a:bodyPr spcFirstLastPara="1" wrap="square" lIns="91425" tIns="45700" rIns="91425" bIns="45700" anchor="t" anchorCtr="0"/>
          <a:lstStyle>
            <a:lvl1pPr marL="457200" marR="0" lvl="0" indent="-419100" algn="l" rtl="0">
              <a:spcBef>
                <a:spcPts val="600"/>
              </a:spcBef>
              <a:spcAft>
                <a:spcPts val="0"/>
              </a:spcAft>
              <a:buClr>
                <a:schemeClr val="accent2"/>
              </a:buClr>
              <a:buSzPts val="3000"/>
              <a:buFont typeface="Noto Sans Symbols"/>
              <a:buChar char="□"/>
              <a:defRPr sz="3000" b="0" i="0" u="none" strike="noStrike" cap="none">
                <a:solidFill>
                  <a:schemeClr val="dk1"/>
                </a:solidFill>
                <a:latin typeface="Verdana"/>
                <a:ea typeface="Verdana"/>
                <a:cs typeface="Verdana"/>
                <a:sym typeface="Verdana"/>
              </a:defRPr>
            </a:lvl1pPr>
            <a:lvl2pPr marL="914400" marR="0" lvl="1" indent="-393700" algn="l" rtl="0">
              <a:spcBef>
                <a:spcPts val="520"/>
              </a:spcBef>
              <a:spcAft>
                <a:spcPts val="0"/>
              </a:spcAft>
              <a:buClr>
                <a:schemeClr val="accent2"/>
              </a:buClr>
              <a:buSzPts val="2600"/>
              <a:buFont typeface="Noto Sans Symbols"/>
              <a:buChar char="■"/>
              <a:defRPr sz="2600" b="0" i="0" u="none" strike="noStrike" cap="none">
                <a:solidFill>
                  <a:schemeClr val="dk1"/>
                </a:solidFill>
                <a:latin typeface="Verdana"/>
                <a:ea typeface="Verdana"/>
                <a:cs typeface="Verdana"/>
                <a:sym typeface="Verdana"/>
              </a:defRPr>
            </a:lvl2pPr>
            <a:lvl3pPr marL="1371600" marR="0" lvl="2" indent="-374650" algn="l" rtl="0">
              <a:spcBef>
                <a:spcPts val="460"/>
              </a:spcBef>
              <a:spcAft>
                <a:spcPts val="0"/>
              </a:spcAft>
              <a:buClr>
                <a:schemeClr val="accent2"/>
              </a:buClr>
              <a:buSzPts val="2300"/>
              <a:buFont typeface="Noto Sans Symbols"/>
              <a:buChar char="□"/>
              <a:defRPr sz="23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9pPr>
          </a:lstStyle>
          <a:p>
            <a:endParaRPr/>
          </a:p>
        </p:txBody>
      </p:sp>
      <p:sp>
        <p:nvSpPr>
          <p:cNvPr id="582" name="Google Shape;582;p81"/>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3" name="Google Shape;583;p8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4" name="Google Shape;584;p81"/>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585"/>
        <p:cNvGrpSpPr/>
        <p:nvPr/>
      </p:nvGrpSpPr>
      <p:grpSpPr>
        <a:xfrm>
          <a:off x="0" y="0"/>
          <a:ext cx="0" cy="0"/>
          <a:chOff x="0" y="0"/>
          <a:chExt cx="0" cy="0"/>
        </a:xfrm>
      </p:grpSpPr>
      <p:sp>
        <p:nvSpPr>
          <p:cNvPr id="586" name="Google Shape;586;p8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Verdana"/>
                <a:ea typeface="Verdana"/>
                <a:cs typeface="Verdana"/>
                <a:sym typeface="Verdana"/>
              </a:defRPr>
            </a:lvl1pPr>
            <a:lvl2pPr marR="0" lvl="1"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2pPr>
            <a:lvl3pPr marR="0" lvl="2"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3pPr>
            <a:lvl4pPr marR="0" lvl="3"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4pPr>
            <a:lvl5pPr marR="0" lvl="4"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5pPr>
            <a:lvl6pPr marR="0" lvl="5"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6pPr>
            <a:lvl7pPr marR="0" lvl="6"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7pPr>
            <a:lvl8pPr marR="0" lvl="7"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8pPr>
            <a:lvl9pPr marR="0" lvl="8"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9pPr>
          </a:lstStyle>
          <a:p>
            <a:endParaRPr/>
          </a:p>
        </p:txBody>
      </p:sp>
      <p:sp>
        <p:nvSpPr>
          <p:cNvPr id="587" name="Google Shape;587;p8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accent2"/>
              </a:buClr>
              <a:buSzPts val="3200"/>
              <a:buFont typeface="Noto Sans Symbols"/>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accent2"/>
              </a:buClr>
              <a:buSzPts val="2800"/>
              <a:buFont typeface="Noto Sans Symbols"/>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accent2"/>
              </a:buClr>
              <a:buSzPts val="2400"/>
              <a:buFont typeface="Noto Sans Symbols"/>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accent2"/>
              </a:buClr>
              <a:buSzPts val="2000"/>
              <a:buFont typeface="Noto Sans Symbols"/>
              <a:buNone/>
              <a:defRPr sz="2000" b="0" i="0" u="none" strike="noStrike" cap="none">
                <a:solidFill>
                  <a:schemeClr val="dk1"/>
                </a:solidFill>
                <a:latin typeface="Verdana"/>
                <a:ea typeface="Verdana"/>
                <a:cs typeface="Verdana"/>
                <a:sym typeface="Verdana"/>
              </a:defRPr>
            </a:lvl4pPr>
            <a:lvl5pPr marR="0" lvl="4" algn="l" rtl="0">
              <a:spcBef>
                <a:spcPts val="500"/>
              </a:spcBef>
              <a:spcAft>
                <a:spcPts val="0"/>
              </a:spcAft>
              <a:buClr>
                <a:schemeClr val="accent2"/>
              </a:buClr>
              <a:buSzPts val="2000"/>
              <a:buFont typeface="Noto Sans Symbols"/>
              <a:buNone/>
              <a:defRPr sz="2000" b="0" i="0" u="none" strike="noStrike" cap="none">
                <a:solidFill>
                  <a:schemeClr val="dk1"/>
                </a:solidFill>
                <a:latin typeface="Verdana"/>
                <a:ea typeface="Verdana"/>
                <a:cs typeface="Verdana"/>
                <a:sym typeface="Verdana"/>
              </a:defRPr>
            </a:lvl5pPr>
            <a:lvl6pPr marR="0" lvl="5" algn="l" rtl="0">
              <a:spcBef>
                <a:spcPts val="500"/>
              </a:spcBef>
              <a:spcAft>
                <a:spcPts val="0"/>
              </a:spcAft>
              <a:buClr>
                <a:schemeClr val="accent2"/>
              </a:buClr>
              <a:buSzPts val="2000"/>
              <a:buFont typeface="Noto Sans Symbols"/>
              <a:buNone/>
              <a:defRPr sz="2000" b="0" i="0" u="none" strike="noStrike" cap="none">
                <a:solidFill>
                  <a:schemeClr val="dk1"/>
                </a:solidFill>
                <a:latin typeface="Verdana"/>
                <a:ea typeface="Verdana"/>
                <a:cs typeface="Verdana"/>
                <a:sym typeface="Verdana"/>
              </a:defRPr>
            </a:lvl6pPr>
            <a:lvl7pPr marR="0" lvl="6" algn="l" rtl="0">
              <a:spcBef>
                <a:spcPts val="500"/>
              </a:spcBef>
              <a:spcAft>
                <a:spcPts val="0"/>
              </a:spcAft>
              <a:buClr>
                <a:schemeClr val="accent2"/>
              </a:buClr>
              <a:buSzPts val="2000"/>
              <a:buFont typeface="Noto Sans Symbols"/>
              <a:buNone/>
              <a:defRPr sz="2000" b="0" i="0" u="none" strike="noStrike" cap="none">
                <a:solidFill>
                  <a:schemeClr val="dk1"/>
                </a:solidFill>
                <a:latin typeface="Verdana"/>
                <a:ea typeface="Verdana"/>
                <a:cs typeface="Verdana"/>
                <a:sym typeface="Verdana"/>
              </a:defRPr>
            </a:lvl7pPr>
            <a:lvl8pPr marR="0" lvl="7" algn="l" rtl="0">
              <a:spcBef>
                <a:spcPts val="500"/>
              </a:spcBef>
              <a:spcAft>
                <a:spcPts val="0"/>
              </a:spcAft>
              <a:buClr>
                <a:schemeClr val="accent2"/>
              </a:buClr>
              <a:buSzPts val="2000"/>
              <a:buFont typeface="Noto Sans Symbols"/>
              <a:buNone/>
              <a:defRPr sz="2000" b="0" i="0" u="none" strike="noStrike" cap="none">
                <a:solidFill>
                  <a:schemeClr val="dk1"/>
                </a:solidFill>
                <a:latin typeface="Verdana"/>
                <a:ea typeface="Verdana"/>
                <a:cs typeface="Verdana"/>
                <a:sym typeface="Verdana"/>
              </a:defRPr>
            </a:lvl8pPr>
            <a:lvl9pPr marR="0" lvl="8" algn="l" rtl="0">
              <a:spcBef>
                <a:spcPts val="500"/>
              </a:spcBef>
              <a:spcAft>
                <a:spcPts val="0"/>
              </a:spcAft>
              <a:buClr>
                <a:schemeClr val="accent2"/>
              </a:buClr>
              <a:buSzPts val="2000"/>
              <a:buFont typeface="Noto Sans Symbols"/>
              <a:buNone/>
              <a:defRPr sz="2000" b="0" i="0" u="none" strike="noStrike" cap="none">
                <a:solidFill>
                  <a:schemeClr val="dk1"/>
                </a:solidFill>
                <a:latin typeface="Verdana"/>
                <a:ea typeface="Verdana"/>
                <a:cs typeface="Verdana"/>
                <a:sym typeface="Verdana"/>
              </a:defRPr>
            </a:lvl9pPr>
          </a:lstStyle>
          <a:p>
            <a:endParaRPr/>
          </a:p>
        </p:txBody>
      </p:sp>
      <p:sp>
        <p:nvSpPr>
          <p:cNvPr id="588" name="Google Shape;588;p8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2"/>
              </a:buClr>
              <a:buSzPts val="1400"/>
              <a:buFont typeface="Noto Sans Symbols"/>
              <a:buNone/>
              <a:defRPr sz="1400" b="0" i="0" u="none" strike="noStrike" cap="none">
                <a:solidFill>
                  <a:schemeClr val="dk1"/>
                </a:solidFill>
                <a:latin typeface="Verdana"/>
                <a:ea typeface="Verdana"/>
                <a:cs typeface="Verdana"/>
                <a:sym typeface="Verdana"/>
              </a:defRPr>
            </a:lvl1pPr>
            <a:lvl2pPr marL="914400" marR="0" lvl="1" indent="-228600" algn="l" rtl="0">
              <a:spcBef>
                <a:spcPts val="240"/>
              </a:spcBef>
              <a:spcAft>
                <a:spcPts val="0"/>
              </a:spcAft>
              <a:buClr>
                <a:schemeClr val="accent2"/>
              </a:buClr>
              <a:buSzPts val="1200"/>
              <a:buFont typeface="Noto Sans Symbols"/>
              <a:buNone/>
              <a:defRPr sz="1200" b="0" i="0" u="none" strike="noStrike" cap="none">
                <a:solidFill>
                  <a:schemeClr val="dk1"/>
                </a:solidFill>
                <a:latin typeface="Verdana"/>
                <a:ea typeface="Verdana"/>
                <a:cs typeface="Verdana"/>
                <a:sym typeface="Verdana"/>
              </a:defRPr>
            </a:lvl2pPr>
            <a:lvl3pPr marL="1371600" marR="0" lvl="2" indent="-228600" algn="l" rtl="0">
              <a:spcBef>
                <a:spcPts val="200"/>
              </a:spcBef>
              <a:spcAft>
                <a:spcPts val="0"/>
              </a:spcAft>
              <a:buClr>
                <a:schemeClr val="accent2"/>
              </a:buClr>
              <a:buSzPts val="1000"/>
              <a:buFont typeface="Noto Sans Symbols"/>
              <a:buNone/>
              <a:defRPr sz="1000" b="0" i="0" u="none" strike="noStrike" cap="none">
                <a:solidFill>
                  <a:schemeClr val="dk1"/>
                </a:solidFill>
                <a:latin typeface="Verdana"/>
                <a:ea typeface="Verdana"/>
                <a:cs typeface="Verdana"/>
                <a:sym typeface="Verdana"/>
              </a:defRPr>
            </a:lvl3pPr>
            <a:lvl4pPr marL="1828800" marR="0" lvl="3" indent="-228600" algn="l" rtl="0">
              <a:spcBef>
                <a:spcPts val="180"/>
              </a:spcBef>
              <a:spcAft>
                <a:spcPts val="0"/>
              </a:spcAft>
              <a:buClr>
                <a:schemeClr val="accent2"/>
              </a:buClr>
              <a:buSzPts val="900"/>
              <a:buFont typeface="Noto Sans Symbols"/>
              <a:buNone/>
              <a:defRPr sz="900" b="0" i="0" u="none" strike="noStrike" cap="none">
                <a:solidFill>
                  <a:schemeClr val="dk1"/>
                </a:solidFill>
                <a:latin typeface="Verdana"/>
                <a:ea typeface="Verdana"/>
                <a:cs typeface="Verdana"/>
                <a:sym typeface="Verdana"/>
              </a:defRPr>
            </a:lvl4pPr>
            <a:lvl5pPr marL="2286000" marR="0" lvl="4" indent="-228600" algn="l" rtl="0">
              <a:spcBef>
                <a:spcPts val="225"/>
              </a:spcBef>
              <a:spcAft>
                <a:spcPts val="0"/>
              </a:spcAft>
              <a:buClr>
                <a:schemeClr val="accent2"/>
              </a:buClr>
              <a:buSzPts val="900"/>
              <a:buFont typeface="Noto Sans Symbols"/>
              <a:buNone/>
              <a:defRPr sz="900" b="0" i="0" u="none" strike="noStrike" cap="none">
                <a:solidFill>
                  <a:schemeClr val="dk1"/>
                </a:solidFill>
                <a:latin typeface="Verdana"/>
                <a:ea typeface="Verdana"/>
                <a:cs typeface="Verdana"/>
                <a:sym typeface="Verdana"/>
              </a:defRPr>
            </a:lvl5pPr>
            <a:lvl6pPr marL="2743200" marR="0" lvl="5" indent="-228600" algn="l" rtl="0">
              <a:spcBef>
                <a:spcPts val="225"/>
              </a:spcBef>
              <a:spcAft>
                <a:spcPts val="0"/>
              </a:spcAft>
              <a:buClr>
                <a:schemeClr val="accent2"/>
              </a:buClr>
              <a:buSzPts val="900"/>
              <a:buFont typeface="Noto Sans Symbols"/>
              <a:buNone/>
              <a:defRPr sz="900" b="0" i="0" u="none" strike="noStrike" cap="none">
                <a:solidFill>
                  <a:schemeClr val="dk1"/>
                </a:solidFill>
                <a:latin typeface="Verdana"/>
                <a:ea typeface="Verdana"/>
                <a:cs typeface="Verdana"/>
                <a:sym typeface="Verdana"/>
              </a:defRPr>
            </a:lvl6pPr>
            <a:lvl7pPr marL="3200400" marR="0" lvl="6" indent="-228600" algn="l" rtl="0">
              <a:spcBef>
                <a:spcPts val="225"/>
              </a:spcBef>
              <a:spcAft>
                <a:spcPts val="0"/>
              </a:spcAft>
              <a:buClr>
                <a:schemeClr val="accent2"/>
              </a:buClr>
              <a:buSzPts val="900"/>
              <a:buFont typeface="Noto Sans Symbols"/>
              <a:buNone/>
              <a:defRPr sz="900" b="0" i="0" u="none" strike="noStrike" cap="none">
                <a:solidFill>
                  <a:schemeClr val="dk1"/>
                </a:solidFill>
                <a:latin typeface="Verdana"/>
                <a:ea typeface="Verdana"/>
                <a:cs typeface="Verdana"/>
                <a:sym typeface="Verdana"/>
              </a:defRPr>
            </a:lvl7pPr>
            <a:lvl8pPr marL="3657600" marR="0" lvl="7" indent="-228600" algn="l" rtl="0">
              <a:spcBef>
                <a:spcPts val="225"/>
              </a:spcBef>
              <a:spcAft>
                <a:spcPts val="0"/>
              </a:spcAft>
              <a:buClr>
                <a:schemeClr val="accent2"/>
              </a:buClr>
              <a:buSzPts val="900"/>
              <a:buFont typeface="Noto Sans Symbols"/>
              <a:buNone/>
              <a:defRPr sz="900" b="0" i="0" u="none" strike="noStrike" cap="none">
                <a:solidFill>
                  <a:schemeClr val="dk1"/>
                </a:solidFill>
                <a:latin typeface="Verdana"/>
                <a:ea typeface="Verdana"/>
                <a:cs typeface="Verdana"/>
                <a:sym typeface="Verdana"/>
              </a:defRPr>
            </a:lvl8pPr>
            <a:lvl9pPr marL="4114800" marR="0" lvl="8" indent="-228600" algn="l" rtl="0">
              <a:spcBef>
                <a:spcPts val="225"/>
              </a:spcBef>
              <a:spcAft>
                <a:spcPts val="0"/>
              </a:spcAft>
              <a:buClr>
                <a:schemeClr val="accent2"/>
              </a:buClr>
              <a:buSzPts val="900"/>
              <a:buFont typeface="Noto Sans Symbols"/>
              <a:buNone/>
              <a:defRPr sz="900" b="0" i="0" u="none" strike="noStrike" cap="none">
                <a:solidFill>
                  <a:schemeClr val="dk1"/>
                </a:solidFill>
                <a:latin typeface="Verdana"/>
                <a:ea typeface="Verdana"/>
                <a:cs typeface="Verdana"/>
                <a:sym typeface="Verdana"/>
              </a:defRPr>
            </a:lvl9pPr>
          </a:lstStyle>
          <a:p>
            <a:endParaRPr/>
          </a:p>
        </p:txBody>
      </p:sp>
      <p:sp>
        <p:nvSpPr>
          <p:cNvPr id="589" name="Google Shape;589;p82"/>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0" name="Google Shape;590;p8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1" name="Google Shape;591;p82"/>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92"/>
        <p:cNvGrpSpPr/>
        <p:nvPr/>
      </p:nvGrpSpPr>
      <p:grpSpPr>
        <a:xfrm>
          <a:off x="0" y="0"/>
          <a:ext cx="0" cy="0"/>
          <a:chOff x="0" y="0"/>
          <a:chExt cx="0" cy="0"/>
        </a:xfrm>
      </p:grpSpPr>
      <p:sp>
        <p:nvSpPr>
          <p:cNvPr id="593" name="Google Shape;593;p8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Verdana"/>
                <a:ea typeface="Verdana"/>
                <a:cs typeface="Verdana"/>
                <a:sym typeface="Verdana"/>
              </a:defRPr>
            </a:lvl1pPr>
            <a:lvl2pPr marR="0" lvl="1"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2pPr>
            <a:lvl3pPr marR="0" lvl="2"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3pPr>
            <a:lvl4pPr marR="0" lvl="3"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4pPr>
            <a:lvl5pPr marR="0" lvl="4"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5pPr>
            <a:lvl6pPr marR="0" lvl="5"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6pPr>
            <a:lvl7pPr marR="0" lvl="6"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7pPr>
            <a:lvl8pPr marR="0" lvl="7"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8pPr>
            <a:lvl9pPr marR="0" lvl="8"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9pPr>
          </a:lstStyle>
          <a:p>
            <a:endParaRPr/>
          </a:p>
        </p:txBody>
      </p:sp>
      <p:sp>
        <p:nvSpPr>
          <p:cNvPr id="594" name="Google Shape;594;p8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accent2"/>
              </a:buClr>
              <a:buSzPts val="3200"/>
              <a:buFont typeface="Noto Sans Symbols"/>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9pPr>
          </a:lstStyle>
          <a:p>
            <a:endParaRPr/>
          </a:p>
        </p:txBody>
      </p:sp>
      <p:sp>
        <p:nvSpPr>
          <p:cNvPr id="595" name="Google Shape;595;p8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2"/>
              </a:buClr>
              <a:buSzPts val="1400"/>
              <a:buFont typeface="Noto Sans Symbols"/>
              <a:buNone/>
              <a:defRPr sz="1400" b="0" i="0" u="none" strike="noStrike" cap="none">
                <a:solidFill>
                  <a:schemeClr val="dk1"/>
                </a:solidFill>
                <a:latin typeface="Verdana"/>
                <a:ea typeface="Verdana"/>
                <a:cs typeface="Verdana"/>
                <a:sym typeface="Verdana"/>
              </a:defRPr>
            </a:lvl1pPr>
            <a:lvl2pPr marL="914400" marR="0" lvl="1" indent="-228600" algn="l" rtl="0">
              <a:spcBef>
                <a:spcPts val="240"/>
              </a:spcBef>
              <a:spcAft>
                <a:spcPts val="0"/>
              </a:spcAft>
              <a:buClr>
                <a:schemeClr val="accent2"/>
              </a:buClr>
              <a:buSzPts val="1200"/>
              <a:buFont typeface="Noto Sans Symbols"/>
              <a:buNone/>
              <a:defRPr sz="1200" b="0" i="0" u="none" strike="noStrike" cap="none">
                <a:solidFill>
                  <a:schemeClr val="dk1"/>
                </a:solidFill>
                <a:latin typeface="Verdana"/>
                <a:ea typeface="Verdana"/>
                <a:cs typeface="Verdana"/>
                <a:sym typeface="Verdana"/>
              </a:defRPr>
            </a:lvl2pPr>
            <a:lvl3pPr marL="1371600" marR="0" lvl="2" indent="-228600" algn="l" rtl="0">
              <a:spcBef>
                <a:spcPts val="200"/>
              </a:spcBef>
              <a:spcAft>
                <a:spcPts val="0"/>
              </a:spcAft>
              <a:buClr>
                <a:schemeClr val="accent2"/>
              </a:buClr>
              <a:buSzPts val="1000"/>
              <a:buFont typeface="Noto Sans Symbols"/>
              <a:buNone/>
              <a:defRPr sz="1000" b="0" i="0" u="none" strike="noStrike" cap="none">
                <a:solidFill>
                  <a:schemeClr val="dk1"/>
                </a:solidFill>
                <a:latin typeface="Verdana"/>
                <a:ea typeface="Verdana"/>
                <a:cs typeface="Verdana"/>
                <a:sym typeface="Verdana"/>
              </a:defRPr>
            </a:lvl3pPr>
            <a:lvl4pPr marL="1828800" marR="0" lvl="3" indent="-228600" algn="l" rtl="0">
              <a:spcBef>
                <a:spcPts val="180"/>
              </a:spcBef>
              <a:spcAft>
                <a:spcPts val="0"/>
              </a:spcAft>
              <a:buClr>
                <a:schemeClr val="accent2"/>
              </a:buClr>
              <a:buSzPts val="900"/>
              <a:buFont typeface="Noto Sans Symbols"/>
              <a:buNone/>
              <a:defRPr sz="900" b="0" i="0" u="none" strike="noStrike" cap="none">
                <a:solidFill>
                  <a:schemeClr val="dk1"/>
                </a:solidFill>
                <a:latin typeface="Verdana"/>
                <a:ea typeface="Verdana"/>
                <a:cs typeface="Verdana"/>
                <a:sym typeface="Verdana"/>
              </a:defRPr>
            </a:lvl4pPr>
            <a:lvl5pPr marL="2286000" marR="0" lvl="4" indent="-228600" algn="l" rtl="0">
              <a:spcBef>
                <a:spcPts val="225"/>
              </a:spcBef>
              <a:spcAft>
                <a:spcPts val="0"/>
              </a:spcAft>
              <a:buClr>
                <a:schemeClr val="accent2"/>
              </a:buClr>
              <a:buSzPts val="900"/>
              <a:buFont typeface="Noto Sans Symbols"/>
              <a:buNone/>
              <a:defRPr sz="900" b="0" i="0" u="none" strike="noStrike" cap="none">
                <a:solidFill>
                  <a:schemeClr val="dk1"/>
                </a:solidFill>
                <a:latin typeface="Verdana"/>
                <a:ea typeface="Verdana"/>
                <a:cs typeface="Verdana"/>
                <a:sym typeface="Verdana"/>
              </a:defRPr>
            </a:lvl5pPr>
            <a:lvl6pPr marL="2743200" marR="0" lvl="5" indent="-228600" algn="l" rtl="0">
              <a:spcBef>
                <a:spcPts val="225"/>
              </a:spcBef>
              <a:spcAft>
                <a:spcPts val="0"/>
              </a:spcAft>
              <a:buClr>
                <a:schemeClr val="accent2"/>
              </a:buClr>
              <a:buSzPts val="900"/>
              <a:buFont typeface="Noto Sans Symbols"/>
              <a:buNone/>
              <a:defRPr sz="900" b="0" i="0" u="none" strike="noStrike" cap="none">
                <a:solidFill>
                  <a:schemeClr val="dk1"/>
                </a:solidFill>
                <a:latin typeface="Verdana"/>
                <a:ea typeface="Verdana"/>
                <a:cs typeface="Verdana"/>
                <a:sym typeface="Verdana"/>
              </a:defRPr>
            </a:lvl6pPr>
            <a:lvl7pPr marL="3200400" marR="0" lvl="6" indent="-228600" algn="l" rtl="0">
              <a:spcBef>
                <a:spcPts val="225"/>
              </a:spcBef>
              <a:spcAft>
                <a:spcPts val="0"/>
              </a:spcAft>
              <a:buClr>
                <a:schemeClr val="accent2"/>
              </a:buClr>
              <a:buSzPts val="900"/>
              <a:buFont typeface="Noto Sans Symbols"/>
              <a:buNone/>
              <a:defRPr sz="900" b="0" i="0" u="none" strike="noStrike" cap="none">
                <a:solidFill>
                  <a:schemeClr val="dk1"/>
                </a:solidFill>
                <a:latin typeface="Verdana"/>
                <a:ea typeface="Verdana"/>
                <a:cs typeface="Verdana"/>
                <a:sym typeface="Verdana"/>
              </a:defRPr>
            </a:lvl7pPr>
            <a:lvl8pPr marL="3657600" marR="0" lvl="7" indent="-228600" algn="l" rtl="0">
              <a:spcBef>
                <a:spcPts val="225"/>
              </a:spcBef>
              <a:spcAft>
                <a:spcPts val="0"/>
              </a:spcAft>
              <a:buClr>
                <a:schemeClr val="accent2"/>
              </a:buClr>
              <a:buSzPts val="900"/>
              <a:buFont typeface="Noto Sans Symbols"/>
              <a:buNone/>
              <a:defRPr sz="900" b="0" i="0" u="none" strike="noStrike" cap="none">
                <a:solidFill>
                  <a:schemeClr val="dk1"/>
                </a:solidFill>
                <a:latin typeface="Verdana"/>
                <a:ea typeface="Verdana"/>
                <a:cs typeface="Verdana"/>
                <a:sym typeface="Verdana"/>
              </a:defRPr>
            </a:lvl8pPr>
            <a:lvl9pPr marL="4114800" marR="0" lvl="8" indent="-228600" algn="l" rtl="0">
              <a:spcBef>
                <a:spcPts val="225"/>
              </a:spcBef>
              <a:spcAft>
                <a:spcPts val="0"/>
              </a:spcAft>
              <a:buClr>
                <a:schemeClr val="accent2"/>
              </a:buClr>
              <a:buSzPts val="900"/>
              <a:buFont typeface="Noto Sans Symbols"/>
              <a:buNone/>
              <a:defRPr sz="900" b="0" i="0" u="none" strike="noStrike" cap="none">
                <a:solidFill>
                  <a:schemeClr val="dk1"/>
                </a:solidFill>
                <a:latin typeface="Verdana"/>
                <a:ea typeface="Verdana"/>
                <a:cs typeface="Verdana"/>
                <a:sym typeface="Verdana"/>
              </a:defRPr>
            </a:lvl9pPr>
          </a:lstStyle>
          <a:p>
            <a:endParaRPr/>
          </a:p>
        </p:txBody>
      </p:sp>
      <p:sp>
        <p:nvSpPr>
          <p:cNvPr id="596" name="Google Shape;596;p83"/>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7" name="Google Shape;597;p8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8" name="Google Shape;598;p83"/>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99"/>
        <p:cNvGrpSpPr/>
        <p:nvPr/>
      </p:nvGrpSpPr>
      <p:grpSpPr>
        <a:xfrm>
          <a:off x="0" y="0"/>
          <a:ext cx="0" cy="0"/>
          <a:chOff x="0" y="0"/>
          <a:chExt cx="0" cy="0"/>
        </a:xfrm>
      </p:grpSpPr>
      <p:sp>
        <p:nvSpPr>
          <p:cNvPr id="600" name="Google Shape;600;p84"/>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1" name="Google Shape;601;p8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2" name="Google Shape;602;p84"/>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03"/>
        <p:cNvGrpSpPr/>
        <p:nvPr/>
      </p:nvGrpSpPr>
      <p:grpSpPr>
        <a:xfrm>
          <a:off x="0" y="0"/>
          <a:ext cx="0" cy="0"/>
          <a:chOff x="0" y="0"/>
          <a:chExt cx="0" cy="0"/>
        </a:xfrm>
      </p:grpSpPr>
      <p:sp>
        <p:nvSpPr>
          <p:cNvPr id="604" name="Google Shape;604;p85"/>
          <p:cNvSpPr txBox="1">
            <a:spLocks noGrp="1"/>
          </p:cNvSpPr>
          <p:nvPr>
            <p:ph type="title"/>
          </p:nvPr>
        </p:nvSpPr>
        <p:spPr>
          <a:xfrm>
            <a:off x="574675" y="304800"/>
            <a:ext cx="8001000" cy="12160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1pPr>
            <a:lvl2pPr marR="0" lvl="1"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2pPr>
            <a:lvl3pPr marR="0" lvl="2"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3pPr>
            <a:lvl4pPr marR="0" lvl="3"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4pPr>
            <a:lvl5pPr marR="0" lvl="4"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5pPr>
            <a:lvl6pPr marR="0" lvl="5"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6pPr>
            <a:lvl7pPr marR="0" lvl="6"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7pPr>
            <a:lvl8pPr marR="0" lvl="7"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8pPr>
            <a:lvl9pPr marR="0" lvl="8"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9pPr>
          </a:lstStyle>
          <a:p>
            <a:endParaRPr/>
          </a:p>
        </p:txBody>
      </p:sp>
      <p:sp>
        <p:nvSpPr>
          <p:cNvPr id="605" name="Google Shape;605;p85"/>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6" name="Google Shape;606;p8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7" name="Google Shape;607;p85"/>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608"/>
        <p:cNvGrpSpPr/>
        <p:nvPr/>
      </p:nvGrpSpPr>
      <p:grpSpPr>
        <a:xfrm>
          <a:off x="0" y="0"/>
          <a:ext cx="0" cy="0"/>
          <a:chOff x="0" y="0"/>
          <a:chExt cx="0" cy="0"/>
        </a:xfrm>
      </p:grpSpPr>
      <p:sp>
        <p:nvSpPr>
          <p:cNvPr id="609" name="Google Shape;609;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1pPr>
            <a:lvl2pPr marR="0" lvl="1"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2pPr>
            <a:lvl3pPr marR="0" lvl="2"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3pPr>
            <a:lvl4pPr marR="0" lvl="3"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4pPr>
            <a:lvl5pPr marR="0" lvl="4"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5pPr>
            <a:lvl6pPr marR="0" lvl="5"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6pPr>
            <a:lvl7pPr marR="0" lvl="6"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7pPr>
            <a:lvl8pPr marR="0" lvl="7"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8pPr>
            <a:lvl9pPr marR="0" lvl="8"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9pPr>
          </a:lstStyle>
          <a:p>
            <a:endParaRPr/>
          </a:p>
        </p:txBody>
      </p:sp>
      <p:sp>
        <p:nvSpPr>
          <p:cNvPr id="610" name="Google Shape;610;p8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accent2"/>
              </a:buClr>
              <a:buSzPts val="2400"/>
              <a:buFont typeface="Noto Sans Symbols"/>
              <a:buNone/>
              <a:defRPr sz="2400" b="1" i="0" u="none" strike="noStrike" cap="none">
                <a:solidFill>
                  <a:schemeClr val="dk1"/>
                </a:solidFill>
                <a:latin typeface="Verdana"/>
                <a:ea typeface="Verdana"/>
                <a:cs typeface="Verdana"/>
                <a:sym typeface="Verdana"/>
              </a:defRPr>
            </a:lvl1pPr>
            <a:lvl2pPr marL="914400" marR="0" lvl="1" indent="-228600" algn="l" rtl="0">
              <a:spcBef>
                <a:spcPts val="400"/>
              </a:spcBef>
              <a:spcAft>
                <a:spcPts val="0"/>
              </a:spcAft>
              <a:buClr>
                <a:schemeClr val="accent2"/>
              </a:buClr>
              <a:buSzPts val="2000"/>
              <a:buFont typeface="Noto Sans Symbols"/>
              <a:buNone/>
              <a:defRPr sz="2000" b="1" i="0" u="none" strike="noStrike" cap="none">
                <a:solidFill>
                  <a:schemeClr val="dk1"/>
                </a:solidFill>
                <a:latin typeface="Verdana"/>
                <a:ea typeface="Verdana"/>
                <a:cs typeface="Verdana"/>
                <a:sym typeface="Verdana"/>
              </a:defRPr>
            </a:lvl2pPr>
            <a:lvl3pPr marL="1371600" marR="0" lvl="2" indent="-228600" algn="l" rtl="0">
              <a:spcBef>
                <a:spcPts val="360"/>
              </a:spcBef>
              <a:spcAft>
                <a:spcPts val="0"/>
              </a:spcAft>
              <a:buClr>
                <a:schemeClr val="accent2"/>
              </a:buClr>
              <a:buSzPts val="1800"/>
              <a:buFont typeface="Noto Sans Symbols"/>
              <a:buNone/>
              <a:defRPr sz="1800" b="1" i="0" u="none" strike="noStrike" cap="none">
                <a:solidFill>
                  <a:schemeClr val="dk1"/>
                </a:solidFill>
                <a:latin typeface="Verdana"/>
                <a:ea typeface="Verdana"/>
                <a:cs typeface="Verdana"/>
                <a:sym typeface="Verdana"/>
              </a:defRPr>
            </a:lvl3pPr>
            <a:lvl4pPr marL="1828800" marR="0" lvl="3" indent="-228600" algn="l" rtl="0">
              <a:spcBef>
                <a:spcPts val="320"/>
              </a:spcBef>
              <a:spcAft>
                <a:spcPts val="0"/>
              </a:spcAft>
              <a:buClr>
                <a:schemeClr val="accent2"/>
              </a:buClr>
              <a:buSzPts val="1600"/>
              <a:buFont typeface="Noto Sans Symbols"/>
              <a:buNone/>
              <a:defRPr sz="1600" b="1" i="0" u="none" strike="noStrike" cap="none">
                <a:solidFill>
                  <a:schemeClr val="dk1"/>
                </a:solidFill>
                <a:latin typeface="Verdana"/>
                <a:ea typeface="Verdana"/>
                <a:cs typeface="Verdana"/>
                <a:sym typeface="Verdana"/>
              </a:defRPr>
            </a:lvl4pPr>
            <a:lvl5pPr marL="2286000" marR="0" lvl="4" indent="-228600" algn="l" rtl="0">
              <a:spcBef>
                <a:spcPts val="400"/>
              </a:spcBef>
              <a:spcAft>
                <a:spcPts val="0"/>
              </a:spcAft>
              <a:buClr>
                <a:schemeClr val="accent2"/>
              </a:buClr>
              <a:buSzPts val="1600"/>
              <a:buFont typeface="Noto Sans Symbols"/>
              <a:buNone/>
              <a:defRPr sz="1600" b="1" i="0" u="none" strike="noStrike" cap="none">
                <a:solidFill>
                  <a:schemeClr val="dk1"/>
                </a:solidFill>
                <a:latin typeface="Verdana"/>
                <a:ea typeface="Verdana"/>
                <a:cs typeface="Verdana"/>
                <a:sym typeface="Verdana"/>
              </a:defRPr>
            </a:lvl5pPr>
            <a:lvl6pPr marL="2743200" marR="0" lvl="5" indent="-228600" algn="l" rtl="0">
              <a:spcBef>
                <a:spcPts val="400"/>
              </a:spcBef>
              <a:spcAft>
                <a:spcPts val="0"/>
              </a:spcAft>
              <a:buClr>
                <a:schemeClr val="accent2"/>
              </a:buClr>
              <a:buSzPts val="1600"/>
              <a:buFont typeface="Noto Sans Symbols"/>
              <a:buNone/>
              <a:defRPr sz="1600" b="1" i="0" u="none" strike="noStrike" cap="none">
                <a:solidFill>
                  <a:schemeClr val="dk1"/>
                </a:solidFill>
                <a:latin typeface="Verdana"/>
                <a:ea typeface="Verdana"/>
                <a:cs typeface="Verdana"/>
                <a:sym typeface="Verdana"/>
              </a:defRPr>
            </a:lvl6pPr>
            <a:lvl7pPr marL="3200400" marR="0" lvl="6" indent="-228600" algn="l" rtl="0">
              <a:spcBef>
                <a:spcPts val="400"/>
              </a:spcBef>
              <a:spcAft>
                <a:spcPts val="0"/>
              </a:spcAft>
              <a:buClr>
                <a:schemeClr val="accent2"/>
              </a:buClr>
              <a:buSzPts val="1600"/>
              <a:buFont typeface="Noto Sans Symbols"/>
              <a:buNone/>
              <a:defRPr sz="1600" b="1" i="0" u="none" strike="noStrike" cap="none">
                <a:solidFill>
                  <a:schemeClr val="dk1"/>
                </a:solidFill>
                <a:latin typeface="Verdana"/>
                <a:ea typeface="Verdana"/>
                <a:cs typeface="Verdana"/>
                <a:sym typeface="Verdana"/>
              </a:defRPr>
            </a:lvl7pPr>
            <a:lvl8pPr marL="3657600" marR="0" lvl="7" indent="-228600" algn="l" rtl="0">
              <a:spcBef>
                <a:spcPts val="400"/>
              </a:spcBef>
              <a:spcAft>
                <a:spcPts val="0"/>
              </a:spcAft>
              <a:buClr>
                <a:schemeClr val="accent2"/>
              </a:buClr>
              <a:buSzPts val="1600"/>
              <a:buFont typeface="Noto Sans Symbols"/>
              <a:buNone/>
              <a:defRPr sz="1600" b="1" i="0" u="none" strike="noStrike" cap="none">
                <a:solidFill>
                  <a:schemeClr val="dk1"/>
                </a:solidFill>
                <a:latin typeface="Verdana"/>
                <a:ea typeface="Verdana"/>
                <a:cs typeface="Verdana"/>
                <a:sym typeface="Verdana"/>
              </a:defRPr>
            </a:lvl8pPr>
            <a:lvl9pPr marL="4114800" marR="0" lvl="8" indent="-228600" algn="l" rtl="0">
              <a:spcBef>
                <a:spcPts val="400"/>
              </a:spcBef>
              <a:spcAft>
                <a:spcPts val="0"/>
              </a:spcAft>
              <a:buClr>
                <a:schemeClr val="accent2"/>
              </a:buClr>
              <a:buSzPts val="1600"/>
              <a:buFont typeface="Noto Sans Symbols"/>
              <a:buNone/>
              <a:defRPr sz="1600" b="1" i="0" u="none" strike="noStrike" cap="none">
                <a:solidFill>
                  <a:schemeClr val="dk1"/>
                </a:solidFill>
                <a:latin typeface="Verdana"/>
                <a:ea typeface="Verdana"/>
                <a:cs typeface="Verdana"/>
                <a:sym typeface="Verdana"/>
              </a:defRPr>
            </a:lvl9pPr>
          </a:lstStyle>
          <a:p>
            <a:endParaRPr/>
          </a:p>
        </p:txBody>
      </p:sp>
      <p:sp>
        <p:nvSpPr>
          <p:cNvPr id="611" name="Google Shape;611;p8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2"/>
              </a:buClr>
              <a:buSzPts val="1600"/>
              <a:buFont typeface="Noto Sans Symbols"/>
              <a:buChar char="■"/>
              <a:defRPr sz="1600" b="0" i="0" u="none" strike="noStrike" cap="none">
                <a:solidFill>
                  <a:schemeClr val="dk1"/>
                </a:solidFill>
                <a:latin typeface="Verdana"/>
                <a:ea typeface="Verdana"/>
                <a:cs typeface="Verdana"/>
                <a:sym typeface="Verdana"/>
              </a:defRPr>
            </a:lvl4pPr>
            <a:lvl5pPr marL="2286000" marR="0" lvl="4" indent="-330200" algn="l" rtl="0">
              <a:spcBef>
                <a:spcPts val="400"/>
              </a:spcBef>
              <a:spcAft>
                <a:spcPts val="0"/>
              </a:spcAft>
              <a:buClr>
                <a:schemeClr val="accent2"/>
              </a:buClr>
              <a:buSzPts val="1600"/>
              <a:buFont typeface="Noto Sans Symbols"/>
              <a:buChar char="▪"/>
              <a:defRPr sz="1600" b="0" i="0" u="none" strike="noStrike" cap="none">
                <a:solidFill>
                  <a:schemeClr val="dk1"/>
                </a:solidFill>
                <a:latin typeface="Verdana"/>
                <a:ea typeface="Verdana"/>
                <a:cs typeface="Verdana"/>
                <a:sym typeface="Verdana"/>
              </a:defRPr>
            </a:lvl5pPr>
            <a:lvl6pPr marL="2743200" marR="0" lvl="5" indent="-330200" algn="l" rtl="0">
              <a:spcBef>
                <a:spcPts val="400"/>
              </a:spcBef>
              <a:spcAft>
                <a:spcPts val="0"/>
              </a:spcAft>
              <a:buClr>
                <a:schemeClr val="accent2"/>
              </a:buClr>
              <a:buSzPts val="1600"/>
              <a:buFont typeface="Noto Sans Symbols"/>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400"/>
              </a:spcBef>
              <a:spcAft>
                <a:spcPts val="0"/>
              </a:spcAft>
              <a:buClr>
                <a:schemeClr val="accent2"/>
              </a:buClr>
              <a:buSzPts val="1600"/>
              <a:buFont typeface="Noto Sans Symbols"/>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400"/>
              </a:spcBef>
              <a:spcAft>
                <a:spcPts val="0"/>
              </a:spcAft>
              <a:buClr>
                <a:schemeClr val="accent2"/>
              </a:buClr>
              <a:buSzPts val="1600"/>
              <a:buFont typeface="Noto Sans Symbols"/>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400"/>
              </a:spcBef>
              <a:spcAft>
                <a:spcPts val="0"/>
              </a:spcAft>
              <a:buClr>
                <a:schemeClr val="accent2"/>
              </a:buClr>
              <a:buSzPts val="1600"/>
              <a:buFont typeface="Noto Sans Symbols"/>
              <a:buChar char="▪"/>
              <a:defRPr sz="1600" b="0" i="0" u="none" strike="noStrike" cap="none">
                <a:solidFill>
                  <a:schemeClr val="dk1"/>
                </a:solidFill>
                <a:latin typeface="Verdana"/>
                <a:ea typeface="Verdana"/>
                <a:cs typeface="Verdana"/>
                <a:sym typeface="Verdana"/>
              </a:defRPr>
            </a:lvl9pPr>
          </a:lstStyle>
          <a:p>
            <a:endParaRPr/>
          </a:p>
        </p:txBody>
      </p:sp>
      <p:sp>
        <p:nvSpPr>
          <p:cNvPr id="612" name="Google Shape;612;p8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accent2"/>
              </a:buClr>
              <a:buSzPts val="2400"/>
              <a:buFont typeface="Noto Sans Symbols"/>
              <a:buNone/>
              <a:defRPr sz="2400" b="1" i="0" u="none" strike="noStrike" cap="none">
                <a:solidFill>
                  <a:schemeClr val="dk1"/>
                </a:solidFill>
                <a:latin typeface="Verdana"/>
                <a:ea typeface="Verdana"/>
                <a:cs typeface="Verdana"/>
                <a:sym typeface="Verdana"/>
              </a:defRPr>
            </a:lvl1pPr>
            <a:lvl2pPr marL="914400" marR="0" lvl="1" indent="-228600" algn="l" rtl="0">
              <a:spcBef>
                <a:spcPts val="400"/>
              </a:spcBef>
              <a:spcAft>
                <a:spcPts val="0"/>
              </a:spcAft>
              <a:buClr>
                <a:schemeClr val="accent2"/>
              </a:buClr>
              <a:buSzPts val="2000"/>
              <a:buFont typeface="Noto Sans Symbols"/>
              <a:buNone/>
              <a:defRPr sz="2000" b="1" i="0" u="none" strike="noStrike" cap="none">
                <a:solidFill>
                  <a:schemeClr val="dk1"/>
                </a:solidFill>
                <a:latin typeface="Verdana"/>
                <a:ea typeface="Verdana"/>
                <a:cs typeface="Verdana"/>
                <a:sym typeface="Verdana"/>
              </a:defRPr>
            </a:lvl2pPr>
            <a:lvl3pPr marL="1371600" marR="0" lvl="2" indent="-228600" algn="l" rtl="0">
              <a:spcBef>
                <a:spcPts val="360"/>
              </a:spcBef>
              <a:spcAft>
                <a:spcPts val="0"/>
              </a:spcAft>
              <a:buClr>
                <a:schemeClr val="accent2"/>
              </a:buClr>
              <a:buSzPts val="1800"/>
              <a:buFont typeface="Noto Sans Symbols"/>
              <a:buNone/>
              <a:defRPr sz="1800" b="1" i="0" u="none" strike="noStrike" cap="none">
                <a:solidFill>
                  <a:schemeClr val="dk1"/>
                </a:solidFill>
                <a:latin typeface="Verdana"/>
                <a:ea typeface="Verdana"/>
                <a:cs typeface="Verdana"/>
                <a:sym typeface="Verdana"/>
              </a:defRPr>
            </a:lvl3pPr>
            <a:lvl4pPr marL="1828800" marR="0" lvl="3" indent="-228600" algn="l" rtl="0">
              <a:spcBef>
                <a:spcPts val="320"/>
              </a:spcBef>
              <a:spcAft>
                <a:spcPts val="0"/>
              </a:spcAft>
              <a:buClr>
                <a:schemeClr val="accent2"/>
              </a:buClr>
              <a:buSzPts val="1600"/>
              <a:buFont typeface="Noto Sans Symbols"/>
              <a:buNone/>
              <a:defRPr sz="1600" b="1" i="0" u="none" strike="noStrike" cap="none">
                <a:solidFill>
                  <a:schemeClr val="dk1"/>
                </a:solidFill>
                <a:latin typeface="Verdana"/>
                <a:ea typeface="Verdana"/>
                <a:cs typeface="Verdana"/>
                <a:sym typeface="Verdana"/>
              </a:defRPr>
            </a:lvl4pPr>
            <a:lvl5pPr marL="2286000" marR="0" lvl="4" indent="-228600" algn="l" rtl="0">
              <a:spcBef>
                <a:spcPts val="400"/>
              </a:spcBef>
              <a:spcAft>
                <a:spcPts val="0"/>
              </a:spcAft>
              <a:buClr>
                <a:schemeClr val="accent2"/>
              </a:buClr>
              <a:buSzPts val="1600"/>
              <a:buFont typeface="Noto Sans Symbols"/>
              <a:buNone/>
              <a:defRPr sz="1600" b="1" i="0" u="none" strike="noStrike" cap="none">
                <a:solidFill>
                  <a:schemeClr val="dk1"/>
                </a:solidFill>
                <a:latin typeface="Verdana"/>
                <a:ea typeface="Verdana"/>
                <a:cs typeface="Verdana"/>
                <a:sym typeface="Verdana"/>
              </a:defRPr>
            </a:lvl5pPr>
            <a:lvl6pPr marL="2743200" marR="0" lvl="5" indent="-228600" algn="l" rtl="0">
              <a:spcBef>
                <a:spcPts val="400"/>
              </a:spcBef>
              <a:spcAft>
                <a:spcPts val="0"/>
              </a:spcAft>
              <a:buClr>
                <a:schemeClr val="accent2"/>
              </a:buClr>
              <a:buSzPts val="1600"/>
              <a:buFont typeface="Noto Sans Symbols"/>
              <a:buNone/>
              <a:defRPr sz="1600" b="1" i="0" u="none" strike="noStrike" cap="none">
                <a:solidFill>
                  <a:schemeClr val="dk1"/>
                </a:solidFill>
                <a:latin typeface="Verdana"/>
                <a:ea typeface="Verdana"/>
                <a:cs typeface="Verdana"/>
                <a:sym typeface="Verdana"/>
              </a:defRPr>
            </a:lvl6pPr>
            <a:lvl7pPr marL="3200400" marR="0" lvl="6" indent="-228600" algn="l" rtl="0">
              <a:spcBef>
                <a:spcPts val="400"/>
              </a:spcBef>
              <a:spcAft>
                <a:spcPts val="0"/>
              </a:spcAft>
              <a:buClr>
                <a:schemeClr val="accent2"/>
              </a:buClr>
              <a:buSzPts val="1600"/>
              <a:buFont typeface="Noto Sans Symbols"/>
              <a:buNone/>
              <a:defRPr sz="1600" b="1" i="0" u="none" strike="noStrike" cap="none">
                <a:solidFill>
                  <a:schemeClr val="dk1"/>
                </a:solidFill>
                <a:latin typeface="Verdana"/>
                <a:ea typeface="Verdana"/>
                <a:cs typeface="Verdana"/>
                <a:sym typeface="Verdana"/>
              </a:defRPr>
            </a:lvl7pPr>
            <a:lvl8pPr marL="3657600" marR="0" lvl="7" indent="-228600" algn="l" rtl="0">
              <a:spcBef>
                <a:spcPts val="400"/>
              </a:spcBef>
              <a:spcAft>
                <a:spcPts val="0"/>
              </a:spcAft>
              <a:buClr>
                <a:schemeClr val="accent2"/>
              </a:buClr>
              <a:buSzPts val="1600"/>
              <a:buFont typeface="Noto Sans Symbols"/>
              <a:buNone/>
              <a:defRPr sz="1600" b="1" i="0" u="none" strike="noStrike" cap="none">
                <a:solidFill>
                  <a:schemeClr val="dk1"/>
                </a:solidFill>
                <a:latin typeface="Verdana"/>
                <a:ea typeface="Verdana"/>
                <a:cs typeface="Verdana"/>
                <a:sym typeface="Verdana"/>
              </a:defRPr>
            </a:lvl8pPr>
            <a:lvl9pPr marL="4114800" marR="0" lvl="8" indent="-228600" algn="l" rtl="0">
              <a:spcBef>
                <a:spcPts val="400"/>
              </a:spcBef>
              <a:spcAft>
                <a:spcPts val="0"/>
              </a:spcAft>
              <a:buClr>
                <a:schemeClr val="accent2"/>
              </a:buClr>
              <a:buSzPts val="1600"/>
              <a:buFont typeface="Noto Sans Symbols"/>
              <a:buNone/>
              <a:defRPr sz="1600" b="1" i="0" u="none" strike="noStrike" cap="none">
                <a:solidFill>
                  <a:schemeClr val="dk1"/>
                </a:solidFill>
                <a:latin typeface="Verdana"/>
                <a:ea typeface="Verdana"/>
                <a:cs typeface="Verdana"/>
                <a:sym typeface="Verdana"/>
              </a:defRPr>
            </a:lvl9pPr>
          </a:lstStyle>
          <a:p>
            <a:endParaRPr/>
          </a:p>
        </p:txBody>
      </p:sp>
      <p:sp>
        <p:nvSpPr>
          <p:cNvPr id="613" name="Google Shape;613;p8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Verdana"/>
                <a:ea typeface="Verdana"/>
                <a:cs typeface="Verdana"/>
                <a:sym typeface="Verdana"/>
              </a:defRPr>
            </a:lvl1pPr>
            <a:lvl2pPr marL="914400" marR="0" lvl="1"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2pPr>
            <a:lvl3pPr marL="1371600" marR="0" lvl="2"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l" rtl="0">
              <a:spcBef>
                <a:spcPts val="320"/>
              </a:spcBef>
              <a:spcAft>
                <a:spcPts val="0"/>
              </a:spcAft>
              <a:buClr>
                <a:schemeClr val="accent2"/>
              </a:buClr>
              <a:buSzPts val="1600"/>
              <a:buFont typeface="Noto Sans Symbols"/>
              <a:buChar char="■"/>
              <a:defRPr sz="1600" b="0" i="0" u="none" strike="noStrike" cap="none">
                <a:solidFill>
                  <a:schemeClr val="dk1"/>
                </a:solidFill>
                <a:latin typeface="Verdana"/>
                <a:ea typeface="Verdana"/>
                <a:cs typeface="Verdana"/>
                <a:sym typeface="Verdana"/>
              </a:defRPr>
            </a:lvl4pPr>
            <a:lvl5pPr marL="2286000" marR="0" lvl="4" indent="-330200" algn="l" rtl="0">
              <a:spcBef>
                <a:spcPts val="400"/>
              </a:spcBef>
              <a:spcAft>
                <a:spcPts val="0"/>
              </a:spcAft>
              <a:buClr>
                <a:schemeClr val="accent2"/>
              </a:buClr>
              <a:buSzPts val="1600"/>
              <a:buFont typeface="Noto Sans Symbols"/>
              <a:buChar char="▪"/>
              <a:defRPr sz="1600" b="0" i="0" u="none" strike="noStrike" cap="none">
                <a:solidFill>
                  <a:schemeClr val="dk1"/>
                </a:solidFill>
                <a:latin typeface="Verdana"/>
                <a:ea typeface="Verdana"/>
                <a:cs typeface="Verdana"/>
                <a:sym typeface="Verdana"/>
              </a:defRPr>
            </a:lvl5pPr>
            <a:lvl6pPr marL="2743200" marR="0" lvl="5" indent="-330200" algn="l" rtl="0">
              <a:spcBef>
                <a:spcPts val="400"/>
              </a:spcBef>
              <a:spcAft>
                <a:spcPts val="0"/>
              </a:spcAft>
              <a:buClr>
                <a:schemeClr val="accent2"/>
              </a:buClr>
              <a:buSzPts val="1600"/>
              <a:buFont typeface="Noto Sans Symbols"/>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400"/>
              </a:spcBef>
              <a:spcAft>
                <a:spcPts val="0"/>
              </a:spcAft>
              <a:buClr>
                <a:schemeClr val="accent2"/>
              </a:buClr>
              <a:buSzPts val="1600"/>
              <a:buFont typeface="Noto Sans Symbols"/>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400"/>
              </a:spcBef>
              <a:spcAft>
                <a:spcPts val="0"/>
              </a:spcAft>
              <a:buClr>
                <a:schemeClr val="accent2"/>
              </a:buClr>
              <a:buSzPts val="1600"/>
              <a:buFont typeface="Noto Sans Symbols"/>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400"/>
              </a:spcBef>
              <a:spcAft>
                <a:spcPts val="0"/>
              </a:spcAft>
              <a:buClr>
                <a:schemeClr val="accent2"/>
              </a:buClr>
              <a:buSzPts val="1600"/>
              <a:buFont typeface="Noto Sans Symbols"/>
              <a:buChar char="▪"/>
              <a:defRPr sz="1600" b="0" i="0" u="none" strike="noStrike" cap="none">
                <a:solidFill>
                  <a:schemeClr val="dk1"/>
                </a:solidFill>
                <a:latin typeface="Verdana"/>
                <a:ea typeface="Verdana"/>
                <a:cs typeface="Verdana"/>
                <a:sym typeface="Verdana"/>
              </a:defRPr>
            </a:lvl9pPr>
          </a:lstStyle>
          <a:p>
            <a:endParaRPr/>
          </a:p>
        </p:txBody>
      </p:sp>
      <p:sp>
        <p:nvSpPr>
          <p:cNvPr id="614" name="Google Shape;614;p86"/>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5" name="Google Shape;615;p8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6" name="Google Shape;616;p86"/>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617"/>
        <p:cNvGrpSpPr/>
        <p:nvPr/>
      </p:nvGrpSpPr>
      <p:grpSpPr>
        <a:xfrm>
          <a:off x="0" y="0"/>
          <a:ext cx="0" cy="0"/>
          <a:chOff x="0" y="0"/>
          <a:chExt cx="0" cy="0"/>
        </a:xfrm>
      </p:grpSpPr>
      <p:sp>
        <p:nvSpPr>
          <p:cNvPr id="618" name="Google Shape;618;p87"/>
          <p:cNvSpPr txBox="1">
            <a:spLocks noGrp="1"/>
          </p:cNvSpPr>
          <p:nvPr>
            <p:ph type="title"/>
          </p:nvPr>
        </p:nvSpPr>
        <p:spPr>
          <a:xfrm>
            <a:off x="574675" y="304800"/>
            <a:ext cx="8001000" cy="12160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1pPr>
            <a:lvl2pPr marR="0" lvl="1"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2pPr>
            <a:lvl3pPr marR="0" lvl="2"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3pPr>
            <a:lvl4pPr marR="0" lvl="3"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4pPr>
            <a:lvl5pPr marR="0" lvl="4"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5pPr>
            <a:lvl6pPr marR="0" lvl="5"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6pPr>
            <a:lvl7pPr marR="0" lvl="6"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7pPr>
            <a:lvl8pPr marR="0" lvl="7"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8pPr>
            <a:lvl9pPr marR="0" lvl="8"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9pPr>
          </a:lstStyle>
          <a:p>
            <a:endParaRPr/>
          </a:p>
        </p:txBody>
      </p:sp>
      <p:sp>
        <p:nvSpPr>
          <p:cNvPr id="619" name="Google Shape;619;p87"/>
          <p:cNvSpPr txBox="1">
            <a:spLocks noGrp="1"/>
          </p:cNvSpPr>
          <p:nvPr>
            <p:ph type="body" idx="1"/>
          </p:nvPr>
        </p:nvSpPr>
        <p:spPr>
          <a:xfrm>
            <a:off x="566738" y="1752600"/>
            <a:ext cx="3924300" cy="42672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spcBef>
                <a:spcPts val="450"/>
              </a:spcBef>
              <a:spcAft>
                <a:spcPts val="0"/>
              </a:spcAft>
              <a:buClr>
                <a:schemeClr val="accent2"/>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spcBef>
                <a:spcPts val="450"/>
              </a:spcBef>
              <a:spcAft>
                <a:spcPts val="0"/>
              </a:spcAft>
              <a:buClr>
                <a:schemeClr val="accent2"/>
              </a:buClr>
              <a:buSzPts val="1800"/>
              <a:buFont typeface="Noto Sans Symbols"/>
              <a:buChar char="▪"/>
              <a:defRPr sz="1800" b="0" i="0" u="none" strike="noStrike" cap="none">
                <a:solidFill>
                  <a:schemeClr val="dk1"/>
                </a:solidFill>
                <a:latin typeface="Verdana"/>
                <a:ea typeface="Verdana"/>
                <a:cs typeface="Verdana"/>
                <a:sym typeface="Verdana"/>
              </a:defRPr>
            </a:lvl6pPr>
            <a:lvl7pPr marL="3200400" marR="0" lvl="6" indent="-342900" algn="l" rtl="0">
              <a:spcBef>
                <a:spcPts val="450"/>
              </a:spcBef>
              <a:spcAft>
                <a:spcPts val="0"/>
              </a:spcAft>
              <a:buClr>
                <a:schemeClr val="accent2"/>
              </a:buClr>
              <a:buSzPts val="1800"/>
              <a:buFont typeface="Noto Sans Symbols"/>
              <a:buChar char="▪"/>
              <a:defRPr sz="1800" b="0" i="0" u="none" strike="noStrike" cap="none">
                <a:solidFill>
                  <a:schemeClr val="dk1"/>
                </a:solidFill>
                <a:latin typeface="Verdana"/>
                <a:ea typeface="Verdana"/>
                <a:cs typeface="Verdana"/>
                <a:sym typeface="Verdana"/>
              </a:defRPr>
            </a:lvl7pPr>
            <a:lvl8pPr marL="3657600" marR="0" lvl="7" indent="-342900" algn="l" rtl="0">
              <a:spcBef>
                <a:spcPts val="450"/>
              </a:spcBef>
              <a:spcAft>
                <a:spcPts val="0"/>
              </a:spcAft>
              <a:buClr>
                <a:schemeClr val="accent2"/>
              </a:buClr>
              <a:buSzPts val="1800"/>
              <a:buFont typeface="Noto Sans Symbols"/>
              <a:buChar char="▪"/>
              <a:defRPr sz="1800" b="0" i="0" u="none" strike="noStrike" cap="none">
                <a:solidFill>
                  <a:schemeClr val="dk1"/>
                </a:solidFill>
                <a:latin typeface="Verdana"/>
                <a:ea typeface="Verdana"/>
                <a:cs typeface="Verdana"/>
                <a:sym typeface="Verdana"/>
              </a:defRPr>
            </a:lvl8pPr>
            <a:lvl9pPr marL="4114800" marR="0" lvl="8" indent="-342900" algn="l" rtl="0">
              <a:spcBef>
                <a:spcPts val="450"/>
              </a:spcBef>
              <a:spcAft>
                <a:spcPts val="0"/>
              </a:spcAft>
              <a:buClr>
                <a:schemeClr val="accent2"/>
              </a:buClr>
              <a:buSzPts val="180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620" name="Google Shape;620;p87"/>
          <p:cNvSpPr txBox="1">
            <a:spLocks noGrp="1"/>
          </p:cNvSpPr>
          <p:nvPr>
            <p:ph type="body" idx="2"/>
          </p:nvPr>
        </p:nvSpPr>
        <p:spPr>
          <a:xfrm>
            <a:off x="4643438" y="1752600"/>
            <a:ext cx="3924300" cy="42672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accent2"/>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spcBef>
                <a:spcPts val="480"/>
              </a:spcBef>
              <a:spcAft>
                <a:spcPts val="0"/>
              </a:spcAft>
              <a:buClr>
                <a:schemeClr val="accent2"/>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spcBef>
                <a:spcPts val="450"/>
              </a:spcBef>
              <a:spcAft>
                <a:spcPts val="0"/>
              </a:spcAft>
              <a:buClr>
                <a:schemeClr val="accent2"/>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spcBef>
                <a:spcPts val="450"/>
              </a:spcBef>
              <a:spcAft>
                <a:spcPts val="0"/>
              </a:spcAft>
              <a:buClr>
                <a:schemeClr val="accent2"/>
              </a:buClr>
              <a:buSzPts val="1800"/>
              <a:buFont typeface="Noto Sans Symbols"/>
              <a:buChar char="▪"/>
              <a:defRPr sz="1800" b="0" i="0" u="none" strike="noStrike" cap="none">
                <a:solidFill>
                  <a:schemeClr val="dk1"/>
                </a:solidFill>
                <a:latin typeface="Verdana"/>
                <a:ea typeface="Verdana"/>
                <a:cs typeface="Verdana"/>
                <a:sym typeface="Verdana"/>
              </a:defRPr>
            </a:lvl6pPr>
            <a:lvl7pPr marL="3200400" marR="0" lvl="6" indent="-342900" algn="l" rtl="0">
              <a:spcBef>
                <a:spcPts val="450"/>
              </a:spcBef>
              <a:spcAft>
                <a:spcPts val="0"/>
              </a:spcAft>
              <a:buClr>
                <a:schemeClr val="accent2"/>
              </a:buClr>
              <a:buSzPts val="1800"/>
              <a:buFont typeface="Noto Sans Symbols"/>
              <a:buChar char="▪"/>
              <a:defRPr sz="1800" b="0" i="0" u="none" strike="noStrike" cap="none">
                <a:solidFill>
                  <a:schemeClr val="dk1"/>
                </a:solidFill>
                <a:latin typeface="Verdana"/>
                <a:ea typeface="Verdana"/>
                <a:cs typeface="Verdana"/>
                <a:sym typeface="Verdana"/>
              </a:defRPr>
            </a:lvl7pPr>
            <a:lvl8pPr marL="3657600" marR="0" lvl="7" indent="-342900" algn="l" rtl="0">
              <a:spcBef>
                <a:spcPts val="450"/>
              </a:spcBef>
              <a:spcAft>
                <a:spcPts val="0"/>
              </a:spcAft>
              <a:buClr>
                <a:schemeClr val="accent2"/>
              </a:buClr>
              <a:buSzPts val="1800"/>
              <a:buFont typeface="Noto Sans Symbols"/>
              <a:buChar char="▪"/>
              <a:defRPr sz="1800" b="0" i="0" u="none" strike="noStrike" cap="none">
                <a:solidFill>
                  <a:schemeClr val="dk1"/>
                </a:solidFill>
                <a:latin typeface="Verdana"/>
                <a:ea typeface="Verdana"/>
                <a:cs typeface="Verdana"/>
                <a:sym typeface="Verdana"/>
              </a:defRPr>
            </a:lvl8pPr>
            <a:lvl9pPr marL="4114800" marR="0" lvl="8" indent="-342900" algn="l" rtl="0">
              <a:spcBef>
                <a:spcPts val="450"/>
              </a:spcBef>
              <a:spcAft>
                <a:spcPts val="0"/>
              </a:spcAft>
              <a:buClr>
                <a:schemeClr val="accent2"/>
              </a:buClr>
              <a:buSzPts val="180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621" name="Google Shape;621;p87"/>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2" name="Google Shape;622;p8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3" name="Google Shape;623;p87"/>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624"/>
        <p:cNvGrpSpPr/>
        <p:nvPr/>
      </p:nvGrpSpPr>
      <p:grpSpPr>
        <a:xfrm>
          <a:off x="0" y="0"/>
          <a:ext cx="0" cy="0"/>
          <a:chOff x="0" y="0"/>
          <a:chExt cx="0" cy="0"/>
        </a:xfrm>
      </p:grpSpPr>
      <p:sp>
        <p:nvSpPr>
          <p:cNvPr id="625" name="Google Shape;625;p8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Verdana"/>
                <a:ea typeface="Verdana"/>
                <a:cs typeface="Verdana"/>
                <a:sym typeface="Verdana"/>
              </a:defRPr>
            </a:lvl1pPr>
            <a:lvl2pPr marR="0" lvl="1"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2pPr>
            <a:lvl3pPr marR="0" lvl="2"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3pPr>
            <a:lvl4pPr marR="0" lvl="3"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4pPr>
            <a:lvl5pPr marR="0" lvl="4"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5pPr>
            <a:lvl6pPr marR="0" lvl="5"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6pPr>
            <a:lvl7pPr marR="0" lvl="6"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7pPr>
            <a:lvl8pPr marR="0" lvl="7"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8pPr>
            <a:lvl9pPr marR="0" lvl="8"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9pPr>
          </a:lstStyle>
          <a:p>
            <a:endParaRPr/>
          </a:p>
        </p:txBody>
      </p:sp>
      <p:sp>
        <p:nvSpPr>
          <p:cNvPr id="626" name="Google Shape;626;p8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accent2"/>
              </a:buClr>
              <a:buSzPts val="2000"/>
              <a:buFont typeface="Noto Sans Symbols"/>
              <a:buNone/>
              <a:defRPr sz="2000" b="0" i="0" u="none" strike="noStrike" cap="none">
                <a:solidFill>
                  <a:schemeClr val="dk1"/>
                </a:solidFill>
                <a:latin typeface="Verdana"/>
                <a:ea typeface="Verdana"/>
                <a:cs typeface="Verdana"/>
                <a:sym typeface="Verdana"/>
              </a:defRPr>
            </a:lvl1pPr>
            <a:lvl2pPr marL="914400" marR="0" lvl="1" indent="-228600" algn="l" rtl="0">
              <a:spcBef>
                <a:spcPts val="360"/>
              </a:spcBef>
              <a:spcAft>
                <a:spcPts val="0"/>
              </a:spcAft>
              <a:buClr>
                <a:schemeClr val="accent2"/>
              </a:buClr>
              <a:buSzPts val="1800"/>
              <a:buFont typeface="Noto Sans Symbols"/>
              <a:buNone/>
              <a:defRPr sz="1800" b="0" i="0" u="none" strike="noStrike" cap="none">
                <a:solidFill>
                  <a:schemeClr val="dk1"/>
                </a:solidFill>
                <a:latin typeface="Verdana"/>
                <a:ea typeface="Verdana"/>
                <a:cs typeface="Verdana"/>
                <a:sym typeface="Verdana"/>
              </a:defRPr>
            </a:lvl2pPr>
            <a:lvl3pPr marL="1371600" marR="0" lvl="2" indent="-228600" algn="l" rtl="0">
              <a:spcBef>
                <a:spcPts val="320"/>
              </a:spcBef>
              <a:spcAft>
                <a:spcPts val="0"/>
              </a:spcAft>
              <a:buClr>
                <a:schemeClr val="accent2"/>
              </a:buClr>
              <a:buSzPts val="1600"/>
              <a:buFont typeface="Noto Sans Symbols"/>
              <a:buNone/>
              <a:defRPr sz="1600" b="0" i="0" u="none" strike="noStrike" cap="none">
                <a:solidFill>
                  <a:schemeClr val="dk1"/>
                </a:solidFill>
                <a:latin typeface="Verdana"/>
                <a:ea typeface="Verdana"/>
                <a:cs typeface="Verdana"/>
                <a:sym typeface="Verdana"/>
              </a:defRPr>
            </a:lvl3pPr>
            <a:lvl4pPr marL="1828800" marR="0" lvl="3" indent="-228600" algn="l" rtl="0">
              <a:spcBef>
                <a:spcPts val="280"/>
              </a:spcBef>
              <a:spcAft>
                <a:spcPts val="0"/>
              </a:spcAft>
              <a:buClr>
                <a:schemeClr val="accent2"/>
              </a:buClr>
              <a:buSzPts val="1400"/>
              <a:buFont typeface="Noto Sans Symbols"/>
              <a:buNone/>
              <a:defRPr sz="1400" b="0" i="0" u="none" strike="noStrike" cap="none">
                <a:solidFill>
                  <a:schemeClr val="dk1"/>
                </a:solidFill>
                <a:latin typeface="Verdana"/>
                <a:ea typeface="Verdana"/>
                <a:cs typeface="Verdana"/>
                <a:sym typeface="Verdana"/>
              </a:defRPr>
            </a:lvl4pPr>
            <a:lvl5pPr marL="2286000" marR="0" lvl="4" indent="-228600" algn="l" rtl="0">
              <a:spcBef>
                <a:spcPts val="350"/>
              </a:spcBef>
              <a:spcAft>
                <a:spcPts val="0"/>
              </a:spcAft>
              <a:buClr>
                <a:schemeClr val="accent2"/>
              </a:buClr>
              <a:buSzPts val="1400"/>
              <a:buFont typeface="Noto Sans Symbols"/>
              <a:buNone/>
              <a:defRPr sz="1400" b="0" i="0" u="none" strike="noStrike" cap="none">
                <a:solidFill>
                  <a:schemeClr val="dk1"/>
                </a:solidFill>
                <a:latin typeface="Verdana"/>
                <a:ea typeface="Verdana"/>
                <a:cs typeface="Verdana"/>
                <a:sym typeface="Verdana"/>
              </a:defRPr>
            </a:lvl5pPr>
            <a:lvl6pPr marL="2743200" marR="0" lvl="5" indent="-228600" algn="l" rtl="0">
              <a:spcBef>
                <a:spcPts val="350"/>
              </a:spcBef>
              <a:spcAft>
                <a:spcPts val="0"/>
              </a:spcAft>
              <a:buClr>
                <a:schemeClr val="accent2"/>
              </a:buClr>
              <a:buSzPts val="1400"/>
              <a:buFont typeface="Noto Sans Symbols"/>
              <a:buNone/>
              <a:defRPr sz="1400" b="0" i="0" u="none" strike="noStrike" cap="none">
                <a:solidFill>
                  <a:schemeClr val="dk1"/>
                </a:solidFill>
                <a:latin typeface="Verdana"/>
                <a:ea typeface="Verdana"/>
                <a:cs typeface="Verdana"/>
                <a:sym typeface="Verdana"/>
              </a:defRPr>
            </a:lvl6pPr>
            <a:lvl7pPr marL="3200400" marR="0" lvl="6" indent="-228600" algn="l" rtl="0">
              <a:spcBef>
                <a:spcPts val="350"/>
              </a:spcBef>
              <a:spcAft>
                <a:spcPts val="0"/>
              </a:spcAft>
              <a:buClr>
                <a:schemeClr val="accent2"/>
              </a:buClr>
              <a:buSzPts val="1400"/>
              <a:buFont typeface="Noto Sans Symbols"/>
              <a:buNone/>
              <a:defRPr sz="1400" b="0" i="0" u="none" strike="noStrike" cap="none">
                <a:solidFill>
                  <a:schemeClr val="dk1"/>
                </a:solidFill>
                <a:latin typeface="Verdana"/>
                <a:ea typeface="Verdana"/>
                <a:cs typeface="Verdana"/>
                <a:sym typeface="Verdana"/>
              </a:defRPr>
            </a:lvl7pPr>
            <a:lvl8pPr marL="3657600" marR="0" lvl="7" indent="-228600" algn="l" rtl="0">
              <a:spcBef>
                <a:spcPts val="350"/>
              </a:spcBef>
              <a:spcAft>
                <a:spcPts val="0"/>
              </a:spcAft>
              <a:buClr>
                <a:schemeClr val="accent2"/>
              </a:buClr>
              <a:buSzPts val="1400"/>
              <a:buFont typeface="Noto Sans Symbols"/>
              <a:buNone/>
              <a:defRPr sz="1400" b="0" i="0" u="none" strike="noStrike" cap="none">
                <a:solidFill>
                  <a:schemeClr val="dk1"/>
                </a:solidFill>
                <a:latin typeface="Verdana"/>
                <a:ea typeface="Verdana"/>
                <a:cs typeface="Verdana"/>
                <a:sym typeface="Verdana"/>
              </a:defRPr>
            </a:lvl8pPr>
            <a:lvl9pPr marL="4114800" marR="0" lvl="8" indent="-228600" algn="l" rtl="0">
              <a:spcBef>
                <a:spcPts val="350"/>
              </a:spcBef>
              <a:spcAft>
                <a:spcPts val="0"/>
              </a:spcAft>
              <a:buClr>
                <a:schemeClr val="accent2"/>
              </a:buClr>
              <a:buSzPts val="1400"/>
              <a:buFont typeface="Noto Sans Symbols"/>
              <a:buNone/>
              <a:defRPr sz="1400" b="0" i="0" u="none" strike="noStrike" cap="none">
                <a:solidFill>
                  <a:schemeClr val="dk1"/>
                </a:solidFill>
                <a:latin typeface="Verdana"/>
                <a:ea typeface="Verdana"/>
                <a:cs typeface="Verdana"/>
                <a:sym typeface="Verdana"/>
              </a:defRPr>
            </a:lvl9pPr>
          </a:lstStyle>
          <a:p>
            <a:endParaRPr/>
          </a:p>
        </p:txBody>
      </p:sp>
      <p:sp>
        <p:nvSpPr>
          <p:cNvPr id="627" name="Google Shape;627;p88"/>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8" name="Google Shape;628;p8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9" name="Google Shape;629;p88"/>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62" name="Google Shape;62;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3" name="Google Shape;63;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4" name="Google Shape;64;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636"/>
        <p:cNvGrpSpPr/>
        <p:nvPr/>
      </p:nvGrpSpPr>
      <p:grpSpPr>
        <a:xfrm>
          <a:off x="0" y="0"/>
          <a:ext cx="0" cy="0"/>
          <a:chOff x="0" y="0"/>
          <a:chExt cx="0" cy="0"/>
        </a:xfrm>
      </p:grpSpPr>
      <p:sp>
        <p:nvSpPr>
          <p:cNvPr id="637" name="Google Shape;637;p9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38" name="Google Shape;638;p9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9" name="Google Shape;639;p9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0" name="Google Shape;640;p9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1" name="Google Shape;641;p9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642"/>
        <p:cNvGrpSpPr/>
        <p:nvPr/>
      </p:nvGrpSpPr>
      <p:grpSpPr>
        <a:xfrm>
          <a:off x="0" y="0"/>
          <a:ext cx="0" cy="0"/>
          <a:chOff x="0" y="0"/>
          <a:chExt cx="0" cy="0"/>
        </a:xfrm>
      </p:grpSpPr>
      <p:sp>
        <p:nvSpPr>
          <p:cNvPr id="643" name="Google Shape;643;p9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44" name="Google Shape;644;p9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5" name="Google Shape;645;p9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6" name="Google Shape;646;p9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7" name="Google Shape;647;p9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48"/>
        <p:cNvGrpSpPr/>
        <p:nvPr/>
      </p:nvGrpSpPr>
      <p:grpSpPr>
        <a:xfrm>
          <a:off x="0" y="0"/>
          <a:ext cx="0" cy="0"/>
          <a:chOff x="0" y="0"/>
          <a:chExt cx="0" cy="0"/>
        </a:xfrm>
      </p:grpSpPr>
      <p:sp>
        <p:nvSpPr>
          <p:cNvPr id="649" name="Google Shape;649;p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50" name="Google Shape;650;p92"/>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1" name="Google Shape;651;p9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2" name="Google Shape;652;p9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3" name="Google Shape;653;p9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4"/>
        <p:cNvGrpSpPr/>
        <p:nvPr/>
      </p:nvGrpSpPr>
      <p:grpSpPr>
        <a:xfrm>
          <a:off x="0" y="0"/>
          <a:ext cx="0" cy="0"/>
          <a:chOff x="0" y="0"/>
          <a:chExt cx="0" cy="0"/>
        </a:xfrm>
      </p:grpSpPr>
      <p:sp>
        <p:nvSpPr>
          <p:cNvPr id="655" name="Google Shape;655;p9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56" name="Google Shape;656;p9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57" name="Google Shape;657;p9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58" name="Google Shape;658;p9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9" name="Google Shape;659;p9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0" name="Google Shape;660;p9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661"/>
        <p:cNvGrpSpPr/>
        <p:nvPr/>
      </p:nvGrpSpPr>
      <p:grpSpPr>
        <a:xfrm>
          <a:off x="0" y="0"/>
          <a:ext cx="0" cy="0"/>
          <a:chOff x="0" y="0"/>
          <a:chExt cx="0" cy="0"/>
        </a:xfrm>
      </p:grpSpPr>
      <p:sp>
        <p:nvSpPr>
          <p:cNvPr id="662" name="Google Shape;662;p9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63" name="Google Shape;663;p9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4" name="Google Shape;664;p9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65" name="Google Shape;665;p9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6" name="Google Shape;666;p9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7" name="Google Shape;667;p9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668"/>
        <p:cNvGrpSpPr/>
        <p:nvPr/>
      </p:nvGrpSpPr>
      <p:grpSpPr>
        <a:xfrm>
          <a:off x="0" y="0"/>
          <a:ext cx="0" cy="0"/>
          <a:chOff x="0" y="0"/>
          <a:chExt cx="0" cy="0"/>
        </a:xfrm>
      </p:grpSpPr>
      <p:sp>
        <p:nvSpPr>
          <p:cNvPr id="669" name="Google Shape;669;p9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0" name="Google Shape;670;p9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1" name="Google Shape;671;p9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72"/>
        <p:cNvGrpSpPr/>
        <p:nvPr/>
      </p:nvGrpSpPr>
      <p:grpSpPr>
        <a:xfrm>
          <a:off x="0" y="0"/>
          <a:ext cx="0" cy="0"/>
          <a:chOff x="0" y="0"/>
          <a:chExt cx="0" cy="0"/>
        </a:xfrm>
      </p:grpSpPr>
      <p:sp>
        <p:nvSpPr>
          <p:cNvPr id="673" name="Google Shape;673;p9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74" name="Google Shape;674;p9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5" name="Google Shape;675;p9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6" name="Google Shape;676;p9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677"/>
        <p:cNvGrpSpPr/>
        <p:nvPr/>
      </p:nvGrpSpPr>
      <p:grpSpPr>
        <a:xfrm>
          <a:off x="0" y="0"/>
          <a:ext cx="0" cy="0"/>
          <a:chOff x="0" y="0"/>
          <a:chExt cx="0" cy="0"/>
        </a:xfrm>
      </p:grpSpPr>
      <p:sp>
        <p:nvSpPr>
          <p:cNvPr id="678" name="Google Shape;678;p9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79" name="Google Shape;679;p9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80" name="Google Shape;680;p9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81" name="Google Shape;681;p9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82" name="Google Shape;682;p9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83" name="Google Shape;683;p9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4" name="Google Shape;684;p9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5" name="Google Shape;685;p9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686"/>
        <p:cNvGrpSpPr/>
        <p:nvPr/>
      </p:nvGrpSpPr>
      <p:grpSpPr>
        <a:xfrm>
          <a:off x="0" y="0"/>
          <a:ext cx="0" cy="0"/>
          <a:chOff x="0" y="0"/>
          <a:chExt cx="0" cy="0"/>
        </a:xfrm>
      </p:grpSpPr>
      <p:sp>
        <p:nvSpPr>
          <p:cNvPr id="687" name="Google Shape;687;p9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88" name="Google Shape;688;p9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9" name="Google Shape;689;p9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90" name="Google Shape;690;p9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1" name="Google Shape;691;p9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2" name="Google Shape;692;p9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693"/>
        <p:cNvGrpSpPr/>
        <p:nvPr/>
      </p:nvGrpSpPr>
      <p:grpSpPr>
        <a:xfrm>
          <a:off x="0" y="0"/>
          <a:ext cx="0" cy="0"/>
          <a:chOff x="0" y="0"/>
          <a:chExt cx="0" cy="0"/>
        </a:xfrm>
      </p:grpSpPr>
      <p:sp>
        <p:nvSpPr>
          <p:cNvPr id="694" name="Google Shape;694;p9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95" name="Google Shape;695;p9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696" name="Google Shape;696;p9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7" name="Google Shape;697;p9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8" name="Google Shape;698;p9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67" name="Google Shape;67;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hlink"/>
              </a:buClr>
              <a:buSzPts val="2880"/>
              <a:buFont typeface="Tahoma"/>
              <a:buNone/>
              <a:defRPr sz="2400" b="1">
                <a:solidFill>
                  <a:schemeClr val="lt1"/>
                </a:solidFill>
                <a:latin typeface="Tahoma"/>
                <a:ea typeface="Tahoma"/>
                <a:cs typeface="Tahoma"/>
                <a:sym typeface="Tahoma"/>
              </a:defRPr>
            </a:lvl1pPr>
            <a:lvl2pPr marL="914400" marR="0" lvl="1" indent="-228600" algn="l" rtl="0">
              <a:spcBef>
                <a:spcPts val="400"/>
              </a:spcBef>
              <a:spcAft>
                <a:spcPts val="0"/>
              </a:spcAft>
              <a:buClr>
                <a:schemeClr val="lt1"/>
              </a:buClr>
              <a:buSzPts val="2000"/>
              <a:buFont typeface="Tahoma"/>
              <a:buNone/>
              <a:defRPr sz="2000" b="1" i="0" u="none" strike="noStrike" cap="none">
                <a:solidFill>
                  <a:schemeClr val="lt1"/>
                </a:solidFill>
                <a:latin typeface="Tahoma"/>
                <a:ea typeface="Tahoma"/>
                <a:cs typeface="Tahoma"/>
                <a:sym typeface="Tahoma"/>
              </a:defRPr>
            </a:lvl2pPr>
            <a:lvl3pPr marL="1371600" marR="0" lvl="2" indent="-228600" algn="l" rtl="0">
              <a:spcBef>
                <a:spcPts val="360"/>
              </a:spcBef>
              <a:spcAft>
                <a:spcPts val="0"/>
              </a:spcAft>
              <a:buClr>
                <a:schemeClr val="hlink"/>
              </a:buClr>
              <a:buSzPts val="2160"/>
              <a:buFont typeface="Tahoma"/>
              <a:buNone/>
              <a:defRPr sz="1800" b="1" i="0" u="none" strike="noStrike" cap="none">
                <a:solidFill>
                  <a:schemeClr val="lt1"/>
                </a:solidFill>
                <a:latin typeface="Tahoma"/>
                <a:ea typeface="Tahoma"/>
                <a:cs typeface="Tahoma"/>
                <a:sym typeface="Tahoma"/>
              </a:defRPr>
            </a:lvl3pPr>
            <a:lvl4pPr marL="1828800" marR="0" lvl="3" indent="-228600" algn="l" rtl="0">
              <a:spcBef>
                <a:spcPts val="320"/>
              </a:spcBef>
              <a:spcAft>
                <a:spcPts val="0"/>
              </a:spcAft>
              <a:buClr>
                <a:schemeClr val="lt1"/>
              </a:buClr>
              <a:buSzPts val="1600"/>
              <a:buFont typeface="Tahoma"/>
              <a:buNone/>
              <a:defRPr sz="1600" b="1" i="0" u="none" strike="noStrike" cap="none">
                <a:solidFill>
                  <a:schemeClr val="lt1"/>
                </a:solidFill>
                <a:latin typeface="Tahoma"/>
                <a:ea typeface="Tahoma"/>
                <a:cs typeface="Tahoma"/>
                <a:sym typeface="Tahoma"/>
              </a:defRPr>
            </a:lvl4pPr>
            <a:lvl5pPr marL="2286000" marR="0" lvl="4" indent="-228600" algn="l" rtl="0">
              <a:spcBef>
                <a:spcPts val="320"/>
              </a:spcBef>
              <a:spcAft>
                <a:spcPts val="0"/>
              </a:spcAft>
              <a:buClr>
                <a:schemeClr val="hlink"/>
              </a:buClr>
              <a:buSzPts val="1280"/>
              <a:buFont typeface="Noto Sans Symbols"/>
              <a:buNone/>
              <a:defRPr sz="1600" b="1" i="0" u="none" strike="noStrike" cap="none">
                <a:solidFill>
                  <a:schemeClr val="lt1"/>
                </a:solidFill>
                <a:latin typeface="Tahoma"/>
                <a:ea typeface="Tahoma"/>
                <a:cs typeface="Tahoma"/>
                <a:sym typeface="Tahoma"/>
              </a:defRPr>
            </a:lvl5pPr>
            <a:lvl6pPr marL="2743200" marR="0" lvl="5" indent="-228600" algn="l" rtl="0">
              <a:spcBef>
                <a:spcPts val="320"/>
              </a:spcBef>
              <a:spcAft>
                <a:spcPts val="0"/>
              </a:spcAft>
              <a:buClr>
                <a:schemeClr val="hlink"/>
              </a:buClr>
              <a:buSzPts val="1280"/>
              <a:buFont typeface="Noto Sans Symbols"/>
              <a:buNone/>
              <a:defRPr sz="1600" b="1" i="0" u="none" strike="noStrike" cap="none">
                <a:solidFill>
                  <a:schemeClr val="lt1"/>
                </a:solidFill>
                <a:latin typeface="Tahoma"/>
                <a:ea typeface="Tahoma"/>
                <a:cs typeface="Tahoma"/>
                <a:sym typeface="Tahoma"/>
              </a:defRPr>
            </a:lvl6pPr>
            <a:lvl7pPr marL="3200400" marR="0" lvl="6" indent="-228600" algn="l" rtl="0">
              <a:spcBef>
                <a:spcPts val="320"/>
              </a:spcBef>
              <a:spcAft>
                <a:spcPts val="0"/>
              </a:spcAft>
              <a:buClr>
                <a:schemeClr val="hlink"/>
              </a:buClr>
              <a:buSzPts val="1280"/>
              <a:buFont typeface="Noto Sans Symbols"/>
              <a:buNone/>
              <a:defRPr sz="1600" b="1" i="0" u="none" strike="noStrike" cap="none">
                <a:solidFill>
                  <a:schemeClr val="lt1"/>
                </a:solidFill>
                <a:latin typeface="Tahoma"/>
                <a:ea typeface="Tahoma"/>
                <a:cs typeface="Tahoma"/>
                <a:sym typeface="Tahoma"/>
              </a:defRPr>
            </a:lvl7pPr>
            <a:lvl8pPr marL="3657600" marR="0" lvl="7" indent="-228600" algn="l" rtl="0">
              <a:spcBef>
                <a:spcPts val="320"/>
              </a:spcBef>
              <a:spcAft>
                <a:spcPts val="0"/>
              </a:spcAft>
              <a:buClr>
                <a:schemeClr val="hlink"/>
              </a:buClr>
              <a:buSzPts val="1280"/>
              <a:buFont typeface="Noto Sans Symbols"/>
              <a:buNone/>
              <a:defRPr sz="1600" b="1" i="0" u="none" strike="noStrike" cap="none">
                <a:solidFill>
                  <a:schemeClr val="lt1"/>
                </a:solidFill>
                <a:latin typeface="Tahoma"/>
                <a:ea typeface="Tahoma"/>
                <a:cs typeface="Tahoma"/>
                <a:sym typeface="Tahoma"/>
              </a:defRPr>
            </a:lvl8pPr>
            <a:lvl9pPr marL="4114800" marR="0" lvl="8" indent="-228600" algn="l" rtl="0">
              <a:spcBef>
                <a:spcPts val="320"/>
              </a:spcBef>
              <a:spcAft>
                <a:spcPts val="0"/>
              </a:spcAft>
              <a:buClr>
                <a:schemeClr val="hlink"/>
              </a:buClr>
              <a:buSzPts val="1280"/>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68" name="Google Shape;68;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411480" algn="l" rtl="0">
              <a:spcBef>
                <a:spcPts val="480"/>
              </a:spcBef>
              <a:spcAft>
                <a:spcPts val="0"/>
              </a:spcAft>
              <a:buClr>
                <a:schemeClr val="hlink"/>
              </a:buClr>
              <a:buSzPts val="2880"/>
              <a:buFont typeface="Tahoma"/>
              <a:buChar char="•"/>
              <a:defRPr sz="2400">
                <a:solidFill>
                  <a:schemeClr val="lt1"/>
                </a:solidFill>
                <a:latin typeface="Tahoma"/>
                <a:ea typeface="Tahoma"/>
                <a:cs typeface="Tahoma"/>
                <a:sym typeface="Tahoma"/>
              </a:defRPr>
            </a:lvl1pPr>
            <a:lvl2pPr marL="914400" marR="0" lvl="1"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2pPr>
            <a:lvl3pPr marL="1371600" marR="0" lvl="2" indent="-365760" algn="l" rtl="0">
              <a:spcBef>
                <a:spcPts val="360"/>
              </a:spcBef>
              <a:spcAft>
                <a:spcPts val="0"/>
              </a:spcAft>
              <a:buClr>
                <a:schemeClr val="hlink"/>
              </a:buClr>
              <a:buSzPts val="2160"/>
              <a:buFont typeface="Tahoma"/>
              <a:buChar char="•"/>
              <a:defRPr sz="1800" b="0" i="0" u="none" strike="noStrike" cap="none">
                <a:solidFill>
                  <a:schemeClr val="lt1"/>
                </a:solidFill>
                <a:latin typeface="Tahoma"/>
                <a:ea typeface="Tahoma"/>
                <a:cs typeface="Tahoma"/>
                <a:sym typeface="Tahoma"/>
              </a:defRPr>
            </a:lvl3pPr>
            <a:lvl4pPr marL="1828800" marR="0" lvl="3" indent="-330200" algn="l" rtl="0">
              <a:spcBef>
                <a:spcPts val="320"/>
              </a:spcBef>
              <a:spcAft>
                <a:spcPts val="0"/>
              </a:spcAft>
              <a:buClr>
                <a:schemeClr val="lt1"/>
              </a:buClr>
              <a:buSzPts val="1600"/>
              <a:buFont typeface="Tahoma"/>
              <a:buChar char="–"/>
              <a:defRPr sz="1600" b="0" i="0" u="none" strike="noStrike" cap="none">
                <a:solidFill>
                  <a:schemeClr val="lt1"/>
                </a:solidFill>
                <a:latin typeface="Tahoma"/>
                <a:ea typeface="Tahoma"/>
                <a:cs typeface="Tahoma"/>
                <a:sym typeface="Tahoma"/>
              </a:defRPr>
            </a:lvl4pPr>
            <a:lvl5pPr marL="2286000" marR="0" lvl="4"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5pPr>
            <a:lvl6pPr marL="2743200" marR="0" lvl="5"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6pPr>
            <a:lvl7pPr marL="3200400" marR="0" lvl="6"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7pPr>
            <a:lvl8pPr marL="3657600" marR="0" lvl="7"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8pPr>
            <a:lvl9pPr marL="4114800" marR="0" lvl="8"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69" name="Google Shape;69;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hlink"/>
              </a:buClr>
              <a:buSzPts val="2880"/>
              <a:buFont typeface="Tahoma"/>
              <a:buNone/>
              <a:defRPr sz="2400" b="1">
                <a:solidFill>
                  <a:schemeClr val="lt1"/>
                </a:solidFill>
                <a:latin typeface="Tahoma"/>
                <a:ea typeface="Tahoma"/>
                <a:cs typeface="Tahoma"/>
                <a:sym typeface="Tahoma"/>
              </a:defRPr>
            </a:lvl1pPr>
            <a:lvl2pPr marL="914400" marR="0" lvl="1" indent="-228600" algn="l" rtl="0">
              <a:spcBef>
                <a:spcPts val="400"/>
              </a:spcBef>
              <a:spcAft>
                <a:spcPts val="0"/>
              </a:spcAft>
              <a:buClr>
                <a:schemeClr val="lt1"/>
              </a:buClr>
              <a:buSzPts val="2000"/>
              <a:buFont typeface="Tahoma"/>
              <a:buNone/>
              <a:defRPr sz="2000" b="1" i="0" u="none" strike="noStrike" cap="none">
                <a:solidFill>
                  <a:schemeClr val="lt1"/>
                </a:solidFill>
                <a:latin typeface="Tahoma"/>
                <a:ea typeface="Tahoma"/>
                <a:cs typeface="Tahoma"/>
                <a:sym typeface="Tahoma"/>
              </a:defRPr>
            </a:lvl2pPr>
            <a:lvl3pPr marL="1371600" marR="0" lvl="2" indent="-228600" algn="l" rtl="0">
              <a:spcBef>
                <a:spcPts val="360"/>
              </a:spcBef>
              <a:spcAft>
                <a:spcPts val="0"/>
              </a:spcAft>
              <a:buClr>
                <a:schemeClr val="hlink"/>
              </a:buClr>
              <a:buSzPts val="2160"/>
              <a:buFont typeface="Tahoma"/>
              <a:buNone/>
              <a:defRPr sz="1800" b="1" i="0" u="none" strike="noStrike" cap="none">
                <a:solidFill>
                  <a:schemeClr val="lt1"/>
                </a:solidFill>
                <a:latin typeface="Tahoma"/>
                <a:ea typeface="Tahoma"/>
                <a:cs typeface="Tahoma"/>
                <a:sym typeface="Tahoma"/>
              </a:defRPr>
            </a:lvl3pPr>
            <a:lvl4pPr marL="1828800" marR="0" lvl="3" indent="-228600" algn="l" rtl="0">
              <a:spcBef>
                <a:spcPts val="320"/>
              </a:spcBef>
              <a:spcAft>
                <a:spcPts val="0"/>
              </a:spcAft>
              <a:buClr>
                <a:schemeClr val="lt1"/>
              </a:buClr>
              <a:buSzPts val="1600"/>
              <a:buFont typeface="Tahoma"/>
              <a:buNone/>
              <a:defRPr sz="1600" b="1" i="0" u="none" strike="noStrike" cap="none">
                <a:solidFill>
                  <a:schemeClr val="lt1"/>
                </a:solidFill>
                <a:latin typeface="Tahoma"/>
                <a:ea typeface="Tahoma"/>
                <a:cs typeface="Tahoma"/>
                <a:sym typeface="Tahoma"/>
              </a:defRPr>
            </a:lvl4pPr>
            <a:lvl5pPr marL="2286000" marR="0" lvl="4" indent="-228600" algn="l" rtl="0">
              <a:spcBef>
                <a:spcPts val="320"/>
              </a:spcBef>
              <a:spcAft>
                <a:spcPts val="0"/>
              </a:spcAft>
              <a:buClr>
                <a:schemeClr val="hlink"/>
              </a:buClr>
              <a:buSzPts val="1280"/>
              <a:buFont typeface="Noto Sans Symbols"/>
              <a:buNone/>
              <a:defRPr sz="1600" b="1" i="0" u="none" strike="noStrike" cap="none">
                <a:solidFill>
                  <a:schemeClr val="lt1"/>
                </a:solidFill>
                <a:latin typeface="Tahoma"/>
                <a:ea typeface="Tahoma"/>
                <a:cs typeface="Tahoma"/>
                <a:sym typeface="Tahoma"/>
              </a:defRPr>
            </a:lvl5pPr>
            <a:lvl6pPr marL="2743200" marR="0" lvl="5" indent="-228600" algn="l" rtl="0">
              <a:spcBef>
                <a:spcPts val="320"/>
              </a:spcBef>
              <a:spcAft>
                <a:spcPts val="0"/>
              </a:spcAft>
              <a:buClr>
                <a:schemeClr val="hlink"/>
              </a:buClr>
              <a:buSzPts val="1280"/>
              <a:buFont typeface="Noto Sans Symbols"/>
              <a:buNone/>
              <a:defRPr sz="1600" b="1" i="0" u="none" strike="noStrike" cap="none">
                <a:solidFill>
                  <a:schemeClr val="lt1"/>
                </a:solidFill>
                <a:latin typeface="Tahoma"/>
                <a:ea typeface="Tahoma"/>
                <a:cs typeface="Tahoma"/>
                <a:sym typeface="Tahoma"/>
              </a:defRPr>
            </a:lvl6pPr>
            <a:lvl7pPr marL="3200400" marR="0" lvl="6" indent="-228600" algn="l" rtl="0">
              <a:spcBef>
                <a:spcPts val="320"/>
              </a:spcBef>
              <a:spcAft>
                <a:spcPts val="0"/>
              </a:spcAft>
              <a:buClr>
                <a:schemeClr val="hlink"/>
              </a:buClr>
              <a:buSzPts val="1280"/>
              <a:buFont typeface="Noto Sans Symbols"/>
              <a:buNone/>
              <a:defRPr sz="1600" b="1" i="0" u="none" strike="noStrike" cap="none">
                <a:solidFill>
                  <a:schemeClr val="lt1"/>
                </a:solidFill>
                <a:latin typeface="Tahoma"/>
                <a:ea typeface="Tahoma"/>
                <a:cs typeface="Tahoma"/>
                <a:sym typeface="Tahoma"/>
              </a:defRPr>
            </a:lvl7pPr>
            <a:lvl8pPr marL="3657600" marR="0" lvl="7" indent="-228600" algn="l" rtl="0">
              <a:spcBef>
                <a:spcPts val="320"/>
              </a:spcBef>
              <a:spcAft>
                <a:spcPts val="0"/>
              </a:spcAft>
              <a:buClr>
                <a:schemeClr val="hlink"/>
              </a:buClr>
              <a:buSzPts val="1280"/>
              <a:buFont typeface="Noto Sans Symbols"/>
              <a:buNone/>
              <a:defRPr sz="1600" b="1" i="0" u="none" strike="noStrike" cap="none">
                <a:solidFill>
                  <a:schemeClr val="lt1"/>
                </a:solidFill>
                <a:latin typeface="Tahoma"/>
                <a:ea typeface="Tahoma"/>
                <a:cs typeface="Tahoma"/>
                <a:sym typeface="Tahoma"/>
              </a:defRPr>
            </a:lvl8pPr>
            <a:lvl9pPr marL="4114800" marR="0" lvl="8" indent="-228600" algn="l" rtl="0">
              <a:spcBef>
                <a:spcPts val="320"/>
              </a:spcBef>
              <a:spcAft>
                <a:spcPts val="0"/>
              </a:spcAft>
              <a:buClr>
                <a:schemeClr val="hlink"/>
              </a:buClr>
              <a:buSzPts val="1280"/>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70" name="Google Shape;70;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411480" algn="l" rtl="0">
              <a:spcBef>
                <a:spcPts val="480"/>
              </a:spcBef>
              <a:spcAft>
                <a:spcPts val="0"/>
              </a:spcAft>
              <a:buClr>
                <a:schemeClr val="hlink"/>
              </a:buClr>
              <a:buSzPts val="2880"/>
              <a:buFont typeface="Tahoma"/>
              <a:buChar char="•"/>
              <a:defRPr sz="2400">
                <a:solidFill>
                  <a:schemeClr val="lt1"/>
                </a:solidFill>
                <a:latin typeface="Tahoma"/>
                <a:ea typeface="Tahoma"/>
                <a:cs typeface="Tahoma"/>
                <a:sym typeface="Tahoma"/>
              </a:defRPr>
            </a:lvl1pPr>
            <a:lvl2pPr marL="914400" marR="0" lvl="1"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2pPr>
            <a:lvl3pPr marL="1371600" marR="0" lvl="2" indent="-365760" algn="l" rtl="0">
              <a:spcBef>
                <a:spcPts val="360"/>
              </a:spcBef>
              <a:spcAft>
                <a:spcPts val="0"/>
              </a:spcAft>
              <a:buClr>
                <a:schemeClr val="hlink"/>
              </a:buClr>
              <a:buSzPts val="2160"/>
              <a:buFont typeface="Tahoma"/>
              <a:buChar char="•"/>
              <a:defRPr sz="1800" b="0" i="0" u="none" strike="noStrike" cap="none">
                <a:solidFill>
                  <a:schemeClr val="lt1"/>
                </a:solidFill>
                <a:latin typeface="Tahoma"/>
                <a:ea typeface="Tahoma"/>
                <a:cs typeface="Tahoma"/>
                <a:sym typeface="Tahoma"/>
              </a:defRPr>
            </a:lvl3pPr>
            <a:lvl4pPr marL="1828800" marR="0" lvl="3" indent="-330200" algn="l" rtl="0">
              <a:spcBef>
                <a:spcPts val="320"/>
              </a:spcBef>
              <a:spcAft>
                <a:spcPts val="0"/>
              </a:spcAft>
              <a:buClr>
                <a:schemeClr val="lt1"/>
              </a:buClr>
              <a:buSzPts val="1600"/>
              <a:buFont typeface="Tahoma"/>
              <a:buChar char="–"/>
              <a:defRPr sz="1600" b="0" i="0" u="none" strike="noStrike" cap="none">
                <a:solidFill>
                  <a:schemeClr val="lt1"/>
                </a:solidFill>
                <a:latin typeface="Tahoma"/>
                <a:ea typeface="Tahoma"/>
                <a:cs typeface="Tahoma"/>
                <a:sym typeface="Tahoma"/>
              </a:defRPr>
            </a:lvl4pPr>
            <a:lvl5pPr marL="2286000" marR="0" lvl="4"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5pPr>
            <a:lvl6pPr marL="2743200" marR="0" lvl="5"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6pPr>
            <a:lvl7pPr marL="3200400" marR="0" lvl="6"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7pPr>
            <a:lvl8pPr marL="3657600" marR="0" lvl="7"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8pPr>
            <a:lvl9pPr marL="4114800" marR="0" lvl="8" indent="-309879" algn="l" rtl="0">
              <a:spcBef>
                <a:spcPts val="320"/>
              </a:spcBef>
              <a:spcAft>
                <a:spcPts val="0"/>
              </a:spcAft>
              <a:buClr>
                <a:schemeClr val="hlink"/>
              </a:buClr>
              <a:buSzPts val="1280"/>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71" name="Google Shape;71;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2" name="Google Shape;72;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3" name="Google Shape;73;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699"/>
        <p:cNvGrpSpPr/>
        <p:nvPr/>
      </p:nvGrpSpPr>
      <p:grpSpPr>
        <a:xfrm>
          <a:off x="0" y="0"/>
          <a:ext cx="0" cy="0"/>
          <a:chOff x="0" y="0"/>
          <a:chExt cx="0" cy="0"/>
        </a:xfrm>
      </p:grpSpPr>
      <p:sp>
        <p:nvSpPr>
          <p:cNvPr id="700" name="Google Shape;700;p10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01" name="Google Shape;701;p10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02" name="Google Shape;702;p10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3" name="Google Shape;703;p10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4" name="Google Shape;704;p10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718"/>
        <p:cNvGrpSpPr/>
        <p:nvPr/>
      </p:nvGrpSpPr>
      <p:grpSpPr>
        <a:xfrm>
          <a:off x="0" y="0"/>
          <a:ext cx="0" cy="0"/>
          <a:chOff x="0" y="0"/>
          <a:chExt cx="0" cy="0"/>
        </a:xfrm>
      </p:grpSpPr>
      <p:sp>
        <p:nvSpPr>
          <p:cNvPr id="719" name="Google Shape;719;p102"/>
          <p:cNvSpPr txBox="1">
            <a:spLocks noGrp="1"/>
          </p:cNvSpPr>
          <p:nvPr>
            <p:ph type="title"/>
          </p:nvPr>
        </p:nvSpPr>
        <p:spPr>
          <a:xfrm>
            <a:off x="1150937" y="214312"/>
            <a:ext cx="7793037" cy="14620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dk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dk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dk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dk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dk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dk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dk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dk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dk2"/>
                </a:solidFill>
                <a:latin typeface="Tahoma"/>
                <a:ea typeface="Tahoma"/>
                <a:cs typeface="Tahoma"/>
                <a:sym typeface="Tahoma"/>
              </a:defRPr>
            </a:lvl9pPr>
          </a:lstStyle>
          <a:p>
            <a:endParaRPr/>
          </a:p>
        </p:txBody>
      </p:sp>
      <p:sp>
        <p:nvSpPr>
          <p:cNvPr id="720" name="Google Shape;720;p102"/>
          <p:cNvSpPr txBox="1">
            <a:spLocks noGrp="1"/>
          </p:cNvSpPr>
          <p:nvPr>
            <p:ph type="body" idx="1"/>
          </p:nvPr>
        </p:nvSpPr>
        <p:spPr>
          <a:xfrm>
            <a:off x="1182687" y="2017712"/>
            <a:ext cx="7772400" cy="4114800"/>
          </a:xfrm>
          <a:prstGeom prst="rect">
            <a:avLst/>
          </a:prstGeom>
          <a:noFill/>
          <a:ln>
            <a:noFill/>
          </a:ln>
        </p:spPr>
        <p:txBody>
          <a:bodyPr spcFirstLastPara="1" wrap="square" lIns="91425" tIns="45700" rIns="91425" bIns="45700" anchor="t" anchorCtr="0"/>
          <a:lstStyle>
            <a:lvl1pPr marL="457200" marR="0" lvl="0" indent="-350520" algn="l" rtl="0">
              <a:spcBef>
                <a:spcPts val="640"/>
              </a:spcBef>
              <a:spcAft>
                <a:spcPts val="0"/>
              </a:spcAft>
              <a:buClr>
                <a:schemeClr val="folHlink"/>
              </a:buClr>
              <a:buSzPts val="1920"/>
              <a:buFont typeface="Noto Sans Symbols"/>
              <a:buChar char="■"/>
              <a:defRPr sz="3200" b="0" i="0" u="none" strike="noStrike" cap="none">
                <a:solidFill>
                  <a:schemeClr val="dk1"/>
                </a:solidFill>
                <a:latin typeface="Tahoma"/>
                <a:ea typeface="Tahoma"/>
                <a:cs typeface="Tahoma"/>
                <a:sym typeface="Tahoma"/>
              </a:defRPr>
            </a:lvl1pPr>
            <a:lvl2pPr marL="914400" marR="0" lvl="1" indent="-326390" algn="l" rtl="0">
              <a:spcBef>
                <a:spcPts val="560"/>
              </a:spcBef>
              <a:spcAft>
                <a:spcPts val="0"/>
              </a:spcAft>
              <a:buClr>
                <a:schemeClr val="hlink"/>
              </a:buClr>
              <a:buSzPts val="1540"/>
              <a:buFont typeface="Noto Sans Symbols"/>
              <a:buChar char="■"/>
              <a:defRPr sz="2800" b="0" i="0" u="none" strike="noStrike" cap="none">
                <a:solidFill>
                  <a:schemeClr val="dk1"/>
                </a:solidFill>
                <a:latin typeface="Tahoma"/>
                <a:ea typeface="Tahoma"/>
                <a:cs typeface="Tahoma"/>
                <a:sym typeface="Tahoma"/>
              </a:defRPr>
            </a:lvl2pPr>
            <a:lvl3pPr marL="1371600" marR="0" lvl="2" indent="-304800" algn="l" rtl="0">
              <a:spcBef>
                <a:spcPts val="480"/>
              </a:spcBef>
              <a:spcAft>
                <a:spcPts val="0"/>
              </a:spcAft>
              <a:buClr>
                <a:schemeClr val="folHlink"/>
              </a:buClr>
              <a:buSzPts val="1200"/>
              <a:buFont typeface="Noto Sans Symbols"/>
              <a:buChar char="■"/>
              <a:defRPr sz="2400" b="0" i="0" u="none" strike="noStrike" cap="none">
                <a:solidFill>
                  <a:schemeClr val="dk1"/>
                </a:solidFill>
                <a:latin typeface="Tahoma"/>
                <a:ea typeface="Tahoma"/>
                <a:cs typeface="Tahoma"/>
                <a:sym typeface="Tahoma"/>
              </a:defRPr>
            </a:lvl3pPr>
            <a:lvl4pPr marL="1828800" marR="0" lvl="3" indent="-298450" algn="l" rtl="0">
              <a:spcBef>
                <a:spcPts val="400"/>
              </a:spcBef>
              <a:spcAft>
                <a:spcPts val="0"/>
              </a:spcAft>
              <a:buClr>
                <a:schemeClr val="accent2"/>
              </a:buClr>
              <a:buSzPts val="1100"/>
              <a:buFont typeface="Noto Sans Symbols"/>
              <a:buChar char="■"/>
              <a:defRPr sz="2000" b="0" i="0" u="none" strike="noStrike" cap="none">
                <a:solidFill>
                  <a:schemeClr val="dk1"/>
                </a:solidFill>
                <a:latin typeface="Tahoma"/>
                <a:ea typeface="Tahoma"/>
                <a:cs typeface="Tahoma"/>
                <a:sym typeface="Tahoma"/>
              </a:defRPr>
            </a:lvl4pPr>
            <a:lvl5pPr marL="2286000" marR="0" lvl="4"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5pPr>
            <a:lvl6pPr marL="2743200" marR="0" lvl="5"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6pPr>
            <a:lvl7pPr marL="3200400" marR="0" lvl="6"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7pPr>
            <a:lvl8pPr marL="3657600" marR="0" lvl="7"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8pPr>
            <a:lvl9pPr marL="4114800" marR="0" lvl="8"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9pPr>
          </a:lstStyle>
          <a:p>
            <a:endParaRPr/>
          </a:p>
        </p:txBody>
      </p:sp>
      <p:sp>
        <p:nvSpPr>
          <p:cNvPr id="721" name="Google Shape;721;p102"/>
          <p:cNvSpPr txBox="1">
            <a:spLocks noGrp="1"/>
          </p:cNvSpPr>
          <p:nvPr>
            <p:ph type="dt" idx="10"/>
          </p:nvPr>
        </p:nvSpPr>
        <p:spPr>
          <a:xfrm>
            <a:off x="1162050" y="6243637"/>
            <a:ext cx="19050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2" name="Google Shape;722;p102"/>
          <p:cNvSpPr txBox="1">
            <a:spLocks noGrp="1"/>
          </p:cNvSpPr>
          <p:nvPr>
            <p:ph type="ftr" idx="11"/>
          </p:nvPr>
        </p:nvSpPr>
        <p:spPr>
          <a:xfrm>
            <a:off x="3657600" y="6243637"/>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3" name="Google Shape;723;p102"/>
          <p:cNvSpPr txBox="1">
            <a:spLocks noGrp="1"/>
          </p:cNvSpPr>
          <p:nvPr>
            <p:ph type="sldNum" idx="12"/>
          </p:nvPr>
        </p:nvSpPr>
        <p:spPr>
          <a:xfrm>
            <a:off x="7042150" y="6243637"/>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1pPr>
            <a:lvl2pPr marL="0" marR="0" lvl="1"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2pPr>
            <a:lvl3pPr marL="0" marR="0" lvl="2"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3pPr>
            <a:lvl4pPr marL="0" marR="0" lvl="3"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4pPr>
            <a:lvl5pPr marL="0" marR="0" lvl="4"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5pPr>
            <a:lvl6pPr marL="0" marR="0" lvl="5"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6pPr>
            <a:lvl7pPr marL="0" marR="0" lvl="6"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7pPr>
            <a:lvl8pPr marL="0" marR="0" lvl="7"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8pPr>
            <a:lvl9pPr marL="0" marR="0" lvl="8"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24"/>
        <p:cNvGrpSpPr/>
        <p:nvPr/>
      </p:nvGrpSpPr>
      <p:grpSpPr>
        <a:xfrm>
          <a:off x="0" y="0"/>
          <a:ext cx="0" cy="0"/>
          <a:chOff x="0" y="0"/>
          <a:chExt cx="0" cy="0"/>
        </a:xfrm>
      </p:grpSpPr>
      <p:sp>
        <p:nvSpPr>
          <p:cNvPr id="725" name="Google Shape;725;p103"/>
          <p:cNvSpPr txBox="1">
            <a:spLocks noGrp="1"/>
          </p:cNvSpPr>
          <p:nvPr>
            <p:ph type="title"/>
          </p:nvPr>
        </p:nvSpPr>
        <p:spPr>
          <a:xfrm rot="5400000">
            <a:off x="5020469" y="2197894"/>
            <a:ext cx="5918200" cy="19510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dk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dk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dk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dk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dk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dk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dk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dk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dk2"/>
                </a:solidFill>
                <a:latin typeface="Tahoma"/>
                <a:ea typeface="Tahoma"/>
                <a:cs typeface="Tahoma"/>
                <a:sym typeface="Tahoma"/>
              </a:defRPr>
            </a:lvl9pPr>
          </a:lstStyle>
          <a:p>
            <a:endParaRPr/>
          </a:p>
        </p:txBody>
      </p:sp>
      <p:sp>
        <p:nvSpPr>
          <p:cNvPr id="726" name="Google Shape;726;p103"/>
          <p:cNvSpPr txBox="1">
            <a:spLocks noGrp="1"/>
          </p:cNvSpPr>
          <p:nvPr>
            <p:ph type="body" idx="1"/>
          </p:nvPr>
        </p:nvSpPr>
        <p:spPr>
          <a:xfrm rot="5400000">
            <a:off x="1042194" y="323057"/>
            <a:ext cx="5918200" cy="5700712"/>
          </a:xfrm>
          <a:prstGeom prst="rect">
            <a:avLst/>
          </a:prstGeom>
          <a:noFill/>
          <a:ln>
            <a:noFill/>
          </a:ln>
        </p:spPr>
        <p:txBody>
          <a:bodyPr spcFirstLastPara="1" wrap="square" lIns="91425" tIns="45700" rIns="91425" bIns="45700" anchor="t" anchorCtr="0"/>
          <a:lstStyle>
            <a:lvl1pPr marL="457200" marR="0" lvl="0" indent="-350520" algn="l" rtl="0">
              <a:spcBef>
                <a:spcPts val="640"/>
              </a:spcBef>
              <a:spcAft>
                <a:spcPts val="0"/>
              </a:spcAft>
              <a:buClr>
                <a:schemeClr val="folHlink"/>
              </a:buClr>
              <a:buSzPts val="1920"/>
              <a:buFont typeface="Noto Sans Symbols"/>
              <a:buChar char="■"/>
              <a:defRPr sz="3200" b="0" i="0" u="none" strike="noStrike" cap="none">
                <a:solidFill>
                  <a:schemeClr val="dk1"/>
                </a:solidFill>
                <a:latin typeface="Tahoma"/>
                <a:ea typeface="Tahoma"/>
                <a:cs typeface="Tahoma"/>
                <a:sym typeface="Tahoma"/>
              </a:defRPr>
            </a:lvl1pPr>
            <a:lvl2pPr marL="914400" marR="0" lvl="1" indent="-326390" algn="l" rtl="0">
              <a:spcBef>
                <a:spcPts val="560"/>
              </a:spcBef>
              <a:spcAft>
                <a:spcPts val="0"/>
              </a:spcAft>
              <a:buClr>
                <a:schemeClr val="hlink"/>
              </a:buClr>
              <a:buSzPts val="1540"/>
              <a:buFont typeface="Noto Sans Symbols"/>
              <a:buChar char="■"/>
              <a:defRPr sz="2800" b="0" i="0" u="none" strike="noStrike" cap="none">
                <a:solidFill>
                  <a:schemeClr val="dk1"/>
                </a:solidFill>
                <a:latin typeface="Tahoma"/>
                <a:ea typeface="Tahoma"/>
                <a:cs typeface="Tahoma"/>
                <a:sym typeface="Tahoma"/>
              </a:defRPr>
            </a:lvl2pPr>
            <a:lvl3pPr marL="1371600" marR="0" lvl="2" indent="-304800" algn="l" rtl="0">
              <a:spcBef>
                <a:spcPts val="480"/>
              </a:spcBef>
              <a:spcAft>
                <a:spcPts val="0"/>
              </a:spcAft>
              <a:buClr>
                <a:schemeClr val="folHlink"/>
              </a:buClr>
              <a:buSzPts val="1200"/>
              <a:buFont typeface="Noto Sans Symbols"/>
              <a:buChar char="■"/>
              <a:defRPr sz="2400" b="0" i="0" u="none" strike="noStrike" cap="none">
                <a:solidFill>
                  <a:schemeClr val="dk1"/>
                </a:solidFill>
                <a:latin typeface="Tahoma"/>
                <a:ea typeface="Tahoma"/>
                <a:cs typeface="Tahoma"/>
                <a:sym typeface="Tahoma"/>
              </a:defRPr>
            </a:lvl3pPr>
            <a:lvl4pPr marL="1828800" marR="0" lvl="3" indent="-298450" algn="l" rtl="0">
              <a:spcBef>
                <a:spcPts val="400"/>
              </a:spcBef>
              <a:spcAft>
                <a:spcPts val="0"/>
              </a:spcAft>
              <a:buClr>
                <a:schemeClr val="accent2"/>
              </a:buClr>
              <a:buSzPts val="1100"/>
              <a:buFont typeface="Noto Sans Symbols"/>
              <a:buChar char="■"/>
              <a:defRPr sz="2000" b="0" i="0" u="none" strike="noStrike" cap="none">
                <a:solidFill>
                  <a:schemeClr val="dk1"/>
                </a:solidFill>
                <a:latin typeface="Tahoma"/>
                <a:ea typeface="Tahoma"/>
                <a:cs typeface="Tahoma"/>
                <a:sym typeface="Tahoma"/>
              </a:defRPr>
            </a:lvl4pPr>
            <a:lvl5pPr marL="2286000" marR="0" lvl="4"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5pPr>
            <a:lvl6pPr marL="2743200" marR="0" lvl="5"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6pPr>
            <a:lvl7pPr marL="3200400" marR="0" lvl="6"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7pPr>
            <a:lvl8pPr marL="3657600" marR="0" lvl="7"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8pPr>
            <a:lvl9pPr marL="4114800" marR="0" lvl="8"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9pPr>
          </a:lstStyle>
          <a:p>
            <a:endParaRPr/>
          </a:p>
        </p:txBody>
      </p:sp>
      <p:sp>
        <p:nvSpPr>
          <p:cNvPr id="727" name="Google Shape;727;p103"/>
          <p:cNvSpPr txBox="1">
            <a:spLocks noGrp="1"/>
          </p:cNvSpPr>
          <p:nvPr>
            <p:ph type="dt" idx="10"/>
          </p:nvPr>
        </p:nvSpPr>
        <p:spPr>
          <a:xfrm>
            <a:off x="1162050" y="6243637"/>
            <a:ext cx="19050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8" name="Google Shape;728;p103"/>
          <p:cNvSpPr txBox="1">
            <a:spLocks noGrp="1"/>
          </p:cNvSpPr>
          <p:nvPr>
            <p:ph type="ftr" idx="11"/>
          </p:nvPr>
        </p:nvSpPr>
        <p:spPr>
          <a:xfrm>
            <a:off x="3657600" y="6243637"/>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9" name="Google Shape;729;p103"/>
          <p:cNvSpPr txBox="1">
            <a:spLocks noGrp="1"/>
          </p:cNvSpPr>
          <p:nvPr>
            <p:ph type="sldNum" idx="12"/>
          </p:nvPr>
        </p:nvSpPr>
        <p:spPr>
          <a:xfrm>
            <a:off x="7042150" y="6243637"/>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1pPr>
            <a:lvl2pPr marL="0" marR="0" lvl="1"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2pPr>
            <a:lvl3pPr marL="0" marR="0" lvl="2"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3pPr>
            <a:lvl4pPr marL="0" marR="0" lvl="3"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4pPr>
            <a:lvl5pPr marL="0" marR="0" lvl="4"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5pPr>
            <a:lvl6pPr marL="0" marR="0" lvl="5"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6pPr>
            <a:lvl7pPr marL="0" marR="0" lvl="6"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7pPr>
            <a:lvl8pPr marL="0" marR="0" lvl="7"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8pPr>
            <a:lvl9pPr marL="0" marR="0" lvl="8"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30"/>
        <p:cNvGrpSpPr/>
        <p:nvPr/>
      </p:nvGrpSpPr>
      <p:grpSpPr>
        <a:xfrm>
          <a:off x="0" y="0"/>
          <a:ext cx="0" cy="0"/>
          <a:chOff x="0" y="0"/>
          <a:chExt cx="0" cy="0"/>
        </a:xfrm>
      </p:grpSpPr>
      <p:sp>
        <p:nvSpPr>
          <p:cNvPr id="731" name="Google Shape;731;p104"/>
          <p:cNvSpPr txBox="1">
            <a:spLocks noGrp="1"/>
          </p:cNvSpPr>
          <p:nvPr>
            <p:ph type="title"/>
          </p:nvPr>
        </p:nvSpPr>
        <p:spPr>
          <a:xfrm>
            <a:off x="1150937" y="214312"/>
            <a:ext cx="7793037" cy="14620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dk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dk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dk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dk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dk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dk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dk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dk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dk2"/>
                </a:solidFill>
                <a:latin typeface="Tahoma"/>
                <a:ea typeface="Tahoma"/>
                <a:cs typeface="Tahoma"/>
                <a:sym typeface="Tahoma"/>
              </a:defRPr>
            </a:lvl9pPr>
          </a:lstStyle>
          <a:p>
            <a:endParaRPr/>
          </a:p>
        </p:txBody>
      </p:sp>
      <p:sp>
        <p:nvSpPr>
          <p:cNvPr id="732" name="Google Shape;732;p104"/>
          <p:cNvSpPr txBox="1">
            <a:spLocks noGrp="1"/>
          </p:cNvSpPr>
          <p:nvPr>
            <p:ph type="body" idx="1"/>
          </p:nvPr>
        </p:nvSpPr>
        <p:spPr>
          <a:xfrm rot="5400000">
            <a:off x="3011487" y="188912"/>
            <a:ext cx="4114800" cy="7772400"/>
          </a:xfrm>
          <a:prstGeom prst="rect">
            <a:avLst/>
          </a:prstGeom>
          <a:noFill/>
          <a:ln>
            <a:noFill/>
          </a:ln>
        </p:spPr>
        <p:txBody>
          <a:bodyPr spcFirstLastPara="1" wrap="square" lIns="91425" tIns="45700" rIns="91425" bIns="45700" anchor="t" anchorCtr="0"/>
          <a:lstStyle>
            <a:lvl1pPr marL="457200" marR="0" lvl="0" indent="-350520" algn="l" rtl="0">
              <a:spcBef>
                <a:spcPts val="640"/>
              </a:spcBef>
              <a:spcAft>
                <a:spcPts val="0"/>
              </a:spcAft>
              <a:buClr>
                <a:schemeClr val="folHlink"/>
              </a:buClr>
              <a:buSzPts val="1920"/>
              <a:buFont typeface="Noto Sans Symbols"/>
              <a:buChar char="■"/>
              <a:defRPr sz="3200" b="0" i="0" u="none" strike="noStrike" cap="none">
                <a:solidFill>
                  <a:schemeClr val="dk1"/>
                </a:solidFill>
                <a:latin typeface="Tahoma"/>
                <a:ea typeface="Tahoma"/>
                <a:cs typeface="Tahoma"/>
                <a:sym typeface="Tahoma"/>
              </a:defRPr>
            </a:lvl1pPr>
            <a:lvl2pPr marL="914400" marR="0" lvl="1" indent="-326390" algn="l" rtl="0">
              <a:spcBef>
                <a:spcPts val="560"/>
              </a:spcBef>
              <a:spcAft>
                <a:spcPts val="0"/>
              </a:spcAft>
              <a:buClr>
                <a:schemeClr val="hlink"/>
              </a:buClr>
              <a:buSzPts val="1540"/>
              <a:buFont typeface="Noto Sans Symbols"/>
              <a:buChar char="■"/>
              <a:defRPr sz="2800" b="0" i="0" u="none" strike="noStrike" cap="none">
                <a:solidFill>
                  <a:schemeClr val="dk1"/>
                </a:solidFill>
                <a:latin typeface="Tahoma"/>
                <a:ea typeface="Tahoma"/>
                <a:cs typeface="Tahoma"/>
                <a:sym typeface="Tahoma"/>
              </a:defRPr>
            </a:lvl2pPr>
            <a:lvl3pPr marL="1371600" marR="0" lvl="2" indent="-304800" algn="l" rtl="0">
              <a:spcBef>
                <a:spcPts val="480"/>
              </a:spcBef>
              <a:spcAft>
                <a:spcPts val="0"/>
              </a:spcAft>
              <a:buClr>
                <a:schemeClr val="folHlink"/>
              </a:buClr>
              <a:buSzPts val="1200"/>
              <a:buFont typeface="Noto Sans Symbols"/>
              <a:buChar char="■"/>
              <a:defRPr sz="2400" b="0" i="0" u="none" strike="noStrike" cap="none">
                <a:solidFill>
                  <a:schemeClr val="dk1"/>
                </a:solidFill>
                <a:latin typeface="Tahoma"/>
                <a:ea typeface="Tahoma"/>
                <a:cs typeface="Tahoma"/>
                <a:sym typeface="Tahoma"/>
              </a:defRPr>
            </a:lvl3pPr>
            <a:lvl4pPr marL="1828800" marR="0" lvl="3" indent="-298450" algn="l" rtl="0">
              <a:spcBef>
                <a:spcPts val="400"/>
              </a:spcBef>
              <a:spcAft>
                <a:spcPts val="0"/>
              </a:spcAft>
              <a:buClr>
                <a:schemeClr val="accent2"/>
              </a:buClr>
              <a:buSzPts val="1100"/>
              <a:buFont typeface="Noto Sans Symbols"/>
              <a:buChar char="■"/>
              <a:defRPr sz="2000" b="0" i="0" u="none" strike="noStrike" cap="none">
                <a:solidFill>
                  <a:schemeClr val="dk1"/>
                </a:solidFill>
                <a:latin typeface="Tahoma"/>
                <a:ea typeface="Tahoma"/>
                <a:cs typeface="Tahoma"/>
                <a:sym typeface="Tahoma"/>
              </a:defRPr>
            </a:lvl4pPr>
            <a:lvl5pPr marL="2286000" marR="0" lvl="4"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5pPr>
            <a:lvl6pPr marL="2743200" marR="0" lvl="5"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6pPr>
            <a:lvl7pPr marL="3200400" marR="0" lvl="6"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7pPr>
            <a:lvl8pPr marL="3657600" marR="0" lvl="7"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8pPr>
            <a:lvl9pPr marL="4114800" marR="0" lvl="8"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9pPr>
          </a:lstStyle>
          <a:p>
            <a:endParaRPr/>
          </a:p>
        </p:txBody>
      </p:sp>
      <p:sp>
        <p:nvSpPr>
          <p:cNvPr id="733" name="Google Shape;733;p104"/>
          <p:cNvSpPr txBox="1">
            <a:spLocks noGrp="1"/>
          </p:cNvSpPr>
          <p:nvPr>
            <p:ph type="dt" idx="10"/>
          </p:nvPr>
        </p:nvSpPr>
        <p:spPr>
          <a:xfrm>
            <a:off x="1162050" y="6243637"/>
            <a:ext cx="19050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4" name="Google Shape;734;p104"/>
          <p:cNvSpPr txBox="1">
            <a:spLocks noGrp="1"/>
          </p:cNvSpPr>
          <p:nvPr>
            <p:ph type="ftr" idx="11"/>
          </p:nvPr>
        </p:nvSpPr>
        <p:spPr>
          <a:xfrm>
            <a:off x="3657600" y="6243637"/>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5" name="Google Shape;735;p104"/>
          <p:cNvSpPr txBox="1">
            <a:spLocks noGrp="1"/>
          </p:cNvSpPr>
          <p:nvPr>
            <p:ph type="sldNum" idx="12"/>
          </p:nvPr>
        </p:nvSpPr>
        <p:spPr>
          <a:xfrm>
            <a:off x="7042150" y="6243637"/>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1pPr>
            <a:lvl2pPr marL="0" marR="0" lvl="1"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2pPr>
            <a:lvl3pPr marL="0" marR="0" lvl="2"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3pPr>
            <a:lvl4pPr marL="0" marR="0" lvl="3"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4pPr>
            <a:lvl5pPr marL="0" marR="0" lvl="4"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5pPr>
            <a:lvl6pPr marL="0" marR="0" lvl="5"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6pPr>
            <a:lvl7pPr marL="0" marR="0" lvl="6"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7pPr>
            <a:lvl8pPr marL="0" marR="0" lvl="7"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8pPr>
            <a:lvl9pPr marL="0" marR="0" lvl="8"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736"/>
        <p:cNvGrpSpPr/>
        <p:nvPr/>
      </p:nvGrpSpPr>
      <p:grpSpPr>
        <a:xfrm>
          <a:off x="0" y="0"/>
          <a:ext cx="0" cy="0"/>
          <a:chOff x="0" y="0"/>
          <a:chExt cx="0" cy="0"/>
        </a:xfrm>
      </p:grpSpPr>
      <p:sp>
        <p:nvSpPr>
          <p:cNvPr id="737" name="Google Shape;737;p10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dk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dk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dk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dk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dk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dk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dk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dk2"/>
                </a:solidFill>
                <a:latin typeface="Tahoma"/>
                <a:ea typeface="Tahoma"/>
                <a:cs typeface="Tahoma"/>
                <a:sym typeface="Tahoma"/>
              </a:defRPr>
            </a:lvl9pPr>
          </a:lstStyle>
          <a:p>
            <a:endParaRPr/>
          </a:p>
        </p:txBody>
      </p:sp>
      <p:sp>
        <p:nvSpPr>
          <p:cNvPr id="738" name="Google Shape;738;p10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folHlink"/>
              </a:buClr>
              <a:buSzPts val="1920"/>
              <a:buFont typeface="Noto Sans Symbols"/>
              <a:buNone/>
              <a:defRPr sz="3200" b="0" i="0" u="none" strike="noStrike" cap="none">
                <a:solidFill>
                  <a:schemeClr val="dk1"/>
                </a:solidFill>
                <a:latin typeface="Tahoma"/>
                <a:ea typeface="Tahoma"/>
                <a:cs typeface="Tahoma"/>
                <a:sym typeface="Tahoma"/>
              </a:defRPr>
            </a:lvl1pPr>
            <a:lvl2pPr marR="0" lvl="1" algn="l" rtl="0">
              <a:spcBef>
                <a:spcPts val="560"/>
              </a:spcBef>
              <a:spcAft>
                <a:spcPts val="0"/>
              </a:spcAft>
              <a:buClr>
                <a:schemeClr val="hlink"/>
              </a:buClr>
              <a:buSzPts val="1540"/>
              <a:buFont typeface="Noto Sans Symbols"/>
              <a:buNone/>
              <a:defRPr sz="2800" b="0" i="0" u="none" strike="noStrike" cap="none">
                <a:solidFill>
                  <a:schemeClr val="dk1"/>
                </a:solidFill>
                <a:latin typeface="Tahoma"/>
                <a:ea typeface="Tahoma"/>
                <a:cs typeface="Tahoma"/>
                <a:sym typeface="Tahoma"/>
              </a:defRPr>
            </a:lvl2pPr>
            <a:lvl3pPr marR="0" lvl="2" algn="l" rtl="0">
              <a:spcBef>
                <a:spcPts val="480"/>
              </a:spcBef>
              <a:spcAft>
                <a:spcPts val="0"/>
              </a:spcAft>
              <a:buClr>
                <a:schemeClr val="folHlink"/>
              </a:buClr>
              <a:buSzPts val="1200"/>
              <a:buFont typeface="Noto Sans Symbols"/>
              <a:buNone/>
              <a:defRPr sz="2400" b="0" i="0" u="none" strike="noStrike" cap="none">
                <a:solidFill>
                  <a:schemeClr val="dk1"/>
                </a:solidFill>
                <a:latin typeface="Tahoma"/>
                <a:ea typeface="Tahoma"/>
                <a:cs typeface="Tahoma"/>
                <a:sym typeface="Tahoma"/>
              </a:defRPr>
            </a:lvl3pPr>
            <a:lvl4pPr marR="0" lvl="3" algn="l" rtl="0">
              <a:spcBef>
                <a:spcPts val="400"/>
              </a:spcBef>
              <a:spcAft>
                <a:spcPts val="0"/>
              </a:spcAft>
              <a:buClr>
                <a:schemeClr val="accent2"/>
              </a:buClr>
              <a:buSzPts val="1100"/>
              <a:buFont typeface="Noto Sans Symbols"/>
              <a:buNone/>
              <a:defRPr sz="2000" b="0" i="0" u="none" strike="noStrike" cap="none">
                <a:solidFill>
                  <a:schemeClr val="dk1"/>
                </a:solidFill>
                <a:latin typeface="Tahoma"/>
                <a:ea typeface="Tahoma"/>
                <a:cs typeface="Tahoma"/>
                <a:sym typeface="Tahoma"/>
              </a:defRPr>
            </a:lvl4pPr>
            <a:lvl5pPr marR="0" lvl="4" algn="l" rtl="0">
              <a:spcBef>
                <a:spcPts val="400"/>
              </a:spcBef>
              <a:spcAft>
                <a:spcPts val="0"/>
              </a:spcAft>
              <a:buClr>
                <a:schemeClr val="accent1"/>
              </a:buClr>
              <a:buSzPts val="1000"/>
              <a:buFont typeface="Noto Sans Symbols"/>
              <a:buNone/>
              <a:defRPr sz="2000" b="0" i="0" u="none" strike="noStrike" cap="none">
                <a:solidFill>
                  <a:schemeClr val="dk1"/>
                </a:solidFill>
                <a:latin typeface="Tahoma"/>
                <a:ea typeface="Tahoma"/>
                <a:cs typeface="Tahoma"/>
                <a:sym typeface="Tahoma"/>
              </a:defRPr>
            </a:lvl5pPr>
            <a:lvl6pPr marR="0" lvl="5" algn="l" rtl="0">
              <a:spcBef>
                <a:spcPts val="400"/>
              </a:spcBef>
              <a:spcAft>
                <a:spcPts val="0"/>
              </a:spcAft>
              <a:buClr>
                <a:schemeClr val="accent1"/>
              </a:buClr>
              <a:buSzPts val="1000"/>
              <a:buFont typeface="Noto Sans Symbols"/>
              <a:buNone/>
              <a:defRPr sz="2000" b="0" i="0" u="none" strike="noStrike" cap="none">
                <a:solidFill>
                  <a:schemeClr val="dk1"/>
                </a:solidFill>
                <a:latin typeface="Tahoma"/>
                <a:ea typeface="Tahoma"/>
                <a:cs typeface="Tahoma"/>
                <a:sym typeface="Tahoma"/>
              </a:defRPr>
            </a:lvl6pPr>
            <a:lvl7pPr marR="0" lvl="6" algn="l" rtl="0">
              <a:spcBef>
                <a:spcPts val="400"/>
              </a:spcBef>
              <a:spcAft>
                <a:spcPts val="0"/>
              </a:spcAft>
              <a:buClr>
                <a:schemeClr val="accent1"/>
              </a:buClr>
              <a:buSzPts val="1000"/>
              <a:buFont typeface="Noto Sans Symbols"/>
              <a:buNone/>
              <a:defRPr sz="2000" b="0" i="0" u="none" strike="noStrike" cap="none">
                <a:solidFill>
                  <a:schemeClr val="dk1"/>
                </a:solidFill>
                <a:latin typeface="Tahoma"/>
                <a:ea typeface="Tahoma"/>
                <a:cs typeface="Tahoma"/>
                <a:sym typeface="Tahoma"/>
              </a:defRPr>
            </a:lvl7pPr>
            <a:lvl8pPr marR="0" lvl="7" algn="l" rtl="0">
              <a:spcBef>
                <a:spcPts val="400"/>
              </a:spcBef>
              <a:spcAft>
                <a:spcPts val="0"/>
              </a:spcAft>
              <a:buClr>
                <a:schemeClr val="accent1"/>
              </a:buClr>
              <a:buSzPts val="1000"/>
              <a:buFont typeface="Noto Sans Symbols"/>
              <a:buNone/>
              <a:defRPr sz="2000" b="0" i="0" u="none" strike="noStrike" cap="none">
                <a:solidFill>
                  <a:schemeClr val="dk1"/>
                </a:solidFill>
                <a:latin typeface="Tahoma"/>
                <a:ea typeface="Tahoma"/>
                <a:cs typeface="Tahoma"/>
                <a:sym typeface="Tahoma"/>
              </a:defRPr>
            </a:lvl8pPr>
            <a:lvl9pPr marR="0" lvl="8" algn="l" rtl="0">
              <a:spcBef>
                <a:spcPts val="400"/>
              </a:spcBef>
              <a:spcAft>
                <a:spcPts val="0"/>
              </a:spcAft>
              <a:buClr>
                <a:schemeClr val="accent1"/>
              </a:buClr>
              <a:buSzPts val="1000"/>
              <a:buFont typeface="Noto Sans Symbols"/>
              <a:buNone/>
              <a:defRPr sz="2000" b="0" i="0" u="none" strike="noStrike" cap="none">
                <a:solidFill>
                  <a:schemeClr val="dk1"/>
                </a:solidFill>
                <a:latin typeface="Tahoma"/>
                <a:ea typeface="Tahoma"/>
                <a:cs typeface="Tahoma"/>
                <a:sym typeface="Tahoma"/>
              </a:defRPr>
            </a:lvl9pPr>
          </a:lstStyle>
          <a:p>
            <a:endParaRPr/>
          </a:p>
        </p:txBody>
      </p:sp>
      <p:sp>
        <p:nvSpPr>
          <p:cNvPr id="739" name="Google Shape;739;p10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folHlink"/>
              </a:buClr>
              <a:buSzPts val="840"/>
              <a:buFont typeface="Noto Sans Symbols"/>
              <a:buNone/>
              <a:defRPr sz="1400" b="0" i="0" u="none" strike="noStrike" cap="none">
                <a:solidFill>
                  <a:schemeClr val="dk1"/>
                </a:solidFill>
                <a:latin typeface="Tahoma"/>
                <a:ea typeface="Tahoma"/>
                <a:cs typeface="Tahoma"/>
                <a:sym typeface="Tahoma"/>
              </a:defRPr>
            </a:lvl1pPr>
            <a:lvl2pPr marL="914400" marR="0" lvl="1" indent="-228600" algn="l" rtl="0">
              <a:spcBef>
                <a:spcPts val="240"/>
              </a:spcBef>
              <a:spcAft>
                <a:spcPts val="0"/>
              </a:spcAft>
              <a:buClr>
                <a:schemeClr val="hlink"/>
              </a:buClr>
              <a:buSzPts val="660"/>
              <a:buFont typeface="Noto Sans Symbols"/>
              <a:buNone/>
              <a:defRPr sz="1200" b="0" i="0" u="none" strike="noStrike" cap="none">
                <a:solidFill>
                  <a:schemeClr val="dk1"/>
                </a:solidFill>
                <a:latin typeface="Tahoma"/>
                <a:ea typeface="Tahoma"/>
                <a:cs typeface="Tahoma"/>
                <a:sym typeface="Tahoma"/>
              </a:defRPr>
            </a:lvl2pPr>
            <a:lvl3pPr marL="1371600" marR="0" lvl="2" indent="-228600" algn="l" rtl="0">
              <a:spcBef>
                <a:spcPts val="200"/>
              </a:spcBef>
              <a:spcAft>
                <a:spcPts val="0"/>
              </a:spcAft>
              <a:buClr>
                <a:schemeClr val="folHlink"/>
              </a:buClr>
              <a:buSzPts val="500"/>
              <a:buFont typeface="Noto Sans Symbols"/>
              <a:buNone/>
              <a:defRPr sz="1000" b="0" i="0" u="none" strike="noStrike" cap="none">
                <a:solidFill>
                  <a:schemeClr val="dk1"/>
                </a:solidFill>
                <a:latin typeface="Tahoma"/>
                <a:ea typeface="Tahoma"/>
                <a:cs typeface="Tahoma"/>
                <a:sym typeface="Tahoma"/>
              </a:defRPr>
            </a:lvl3pPr>
            <a:lvl4pPr marL="1828800" marR="0" lvl="3" indent="-228600" algn="l" rtl="0">
              <a:spcBef>
                <a:spcPts val="180"/>
              </a:spcBef>
              <a:spcAft>
                <a:spcPts val="0"/>
              </a:spcAft>
              <a:buClr>
                <a:schemeClr val="accent2"/>
              </a:buClr>
              <a:buSzPts val="495"/>
              <a:buFont typeface="Noto Sans Symbols"/>
              <a:buNone/>
              <a:defRPr sz="900" b="0" i="0" u="none" strike="noStrike" cap="none">
                <a:solidFill>
                  <a:schemeClr val="dk1"/>
                </a:solidFill>
                <a:latin typeface="Tahoma"/>
                <a:ea typeface="Tahoma"/>
                <a:cs typeface="Tahoma"/>
                <a:sym typeface="Tahoma"/>
              </a:defRPr>
            </a:lvl4pPr>
            <a:lvl5pPr marL="2286000" marR="0" lvl="4" indent="-228600" algn="l" rtl="0">
              <a:spcBef>
                <a:spcPts val="180"/>
              </a:spcBef>
              <a:spcAft>
                <a:spcPts val="0"/>
              </a:spcAft>
              <a:buClr>
                <a:schemeClr val="accent1"/>
              </a:buClr>
              <a:buSzPts val="450"/>
              <a:buFont typeface="Noto Sans Symbols"/>
              <a:buNone/>
              <a:defRPr sz="900" b="0" i="0" u="none" strike="noStrike" cap="none">
                <a:solidFill>
                  <a:schemeClr val="dk1"/>
                </a:solidFill>
                <a:latin typeface="Tahoma"/>
                <a:ea typeface="Tahoma"/>
                <a:cs typeface="Tahoma"/>
                <a:sym typeface="Tahoma"/>
              </a:defRPr>
            </a:lvl5pPr>
            <a:lvl6pPr marL="2743200" marR="0" lvl="5" indent="-228600" algn="l" rtl="0">
              <a:spcBef>
                <a:spcPts val="180"/>
              </a:spcBef>
              <a:spcAft>
                <a:spcPts val="0"/>
              </a:spcAft>
              <a:buClr>
                <a:schemeClr val="accent1"/>
              </a:buClr>
              <a:buSzPts val="450"/>
              <a:buFont typeface="Noto Sans Symbols"/>
              <a:buNone/>
              <a:defRPr sz="900" b="0" i="0" u="none" strike="noStrike" cap="none">
                <a:solidFill>
                  <a:schemeClr val="dk1"/>
                </a:solidFill>
                <a:latin typeface="Tahoma"/>
                <a:ea typeface="Tahoma"/>
                <a:cs typeface="Tahoma"/>
                <a:sym typeface="Tahoma"/>
              </a:defRPr>
            </a:lvl6pPr>
            <a:lvl7pPr marL="3200400" marR="0" lvl="6" indent="-228600" algn="l" rtl="0">
              <a:spcBef>
                <a:spcPts val="180"/>
              </a:spcBef>
              <a:spcAft>
                <a:spcPts val="0"/>
              </a:spcAft>
              <a:buClr>
                <a:schemeClr val="accent1"/>
              </a:buClr>
              <a:buSzPts val="450"/>
              <a:buFont typeface="Noto Sans Symbols"/>
              <a:buNone/>
              <a:defRPr sz="900" b="0" i="0" u="none" strike="noStrike" cap="none">
                <a:solidFill>
                  <a:schemeClr val="dk1"/>
                </a:solidFill>
                <a:latin typeface="Tahoma"/>
                <a:ea typeface="Tahoma"/>
                <a:cs typeface="Tahoma"/>
                <a:sym typeface="Tahoma"/>
              </a:defRPr>
            </a:lvl7pPr>
            <a:lvl8pPr marL="3657600" marR="0" lvl="7" indent="-228600" algn="l" rtl="0">
              <a:spcBef>
                <a:spcPts val="180"/>
              </a:spcBef>
              <a:spcAft>
                <a:spcPts val="0"/>
              </a:spcAft>
              <a:buClr>
                <a:schemeClr val="accent1"/>
              </a:buClr>
              <a:buSzPts val="450"/>
              <a:buFont typeface="Noto Sans Symbols"/>
              <a:buNone/>
              <a:defRPr sz="900" b="0" i="0" u="none" strike="noStrike" cap="none">
                <a:solidFill>
                  <a:schemeClr val="dk1"/>
                </a:solidFill>
                <a:latin typeface="Tahoma"/>
                <a:ea typeface="Tahoma"/>
                <a:cs typeface="Tahoma"/>
                <a:sym typeface="Tahoma"/>
              </a:defRPr>
            </a:lvl8pPr>
            <a:lvl9pPr marL="4114800" marR="0" lvl="8" indent="-228600" algn="l" rtl="0">
              <a:spcBef>
                <a:spcPts val="180"/>
              </a:spcBef>
              <a:spcAft>
                <a:spcPts val="0"/>
              </a:spcAft>
              <a:buClr>
                <a:schemeClr val="accent1"/>
              </a:buClr>
              <a:buSzPts val="450"/>
              <a:buFont typeface="Noto Sans Symbols"/>
              <a:buNone/>
              <a:defRPr sz="900" b="0" i="0" u="none" strike="noStrike" cap="none">
                <a:solidFill>
                  <a:schemeClr val="dk1"/>
                </a:solidFill>
                <a:latin typeface="Tahoma"/>
                <a:ea typeface="Tahoma"/>
                <a:cs typeface="Tahoma"/>
                <a:sym typeface="Tahoma"/>
              </a:defRPr>
            </a:lvl9pPr>
          </a:lstStyle>
          <a:p>
            <a:endParaRPr/>
          </a:p>
        </p:txBody>
      </p:sp>
      <p:sp>
        <p:nvSpPr>
          <p:cNvPr id="740" name="Google Shape;740;p105"/>
          <p:cNvSpPr txBox="1">
            <a:spLocks noGrp="1"/>
          </p:cNvSpPr>
          <p:nvPr>
            <p:ph type="dt" idx="10"/>
          </p:nvPr>
        </p:nvSpPr>
        <p:spPr>
          <a:xfrm>
            <a:off x="1162050" y="6243637"/>
            <a:ext cx="19050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1" name="Google Shape;741;p105"/>
          <p:cNvSpPr txBox="1">
            <a:spLocks noGrp="1"/>
          </p:cNvSpPr>
          <p:nvPr>
            <p:ph type="ftr" idx="11"/>
          </p:nvPr>
        </p:nvSpPr>
        <p:spPr>
          <a:xfrm>
            <a:off x="3657600" y="6243637"/>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2" name="Google Shape;742;p105"/>
          <p:cNvSpPr txBox="1">
            <a:spLocks noGrp="1"/>
          </p:cNvSpPr>
          <p:nvPr>
            <p:ph type="sldNum" idx="12"/>
          </p:nvPr>
        </p:nvSpPr>
        <p:spPr>
          <a:xfrm>
            <a:off x="7042150" y="6243637"/>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1pPr>
            <a:lvl2pPr marL="0" marR="0" lvl="1"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2pPr>
            <a:lvl3pPr marL="0" marR="0" lvl="2"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3pPr>
            <a:lvl4pPr marL="0" marR="0" lvl="3"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4pPr>
            <a:lvl5pPr marL="0" marR="0" lvl="4"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5pPr>
            <a:lvl6pPr marL="0" marR="0" lvl="5"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6pPr>
            <a:lvl7pPr marL="0" marR="0" lvl="6"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7pPr>
            <a:lvl8pPr marL="0" marR="0" lvl="7"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8pPr>
            <a:lvl9pPr marL="0" marR="0" lvl="8"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743"/>
        <p:cNvGrpSpPr/>
        <p:nvPr/>
      </p:nvGrpSpPr>
      <p:grpSpPr>
        <a:xfrm>
          <a:off x="0" y="0"/>
          <a:ext cx="0" cy="0"/>
          <a:chOff x="0" y="0"/>
          <a:chExt cx="0" cy="0"/>
        </a:xfrm>
      </p:grpSpPr>
      <p:sp>
        <p:nvSpPr>
          <p:cNvPr id="744" name="Google Shape;744;p10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dk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dk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dk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dk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dk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dk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dk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dk2"/>
                </a:solidFill>
                <a:latin typeface="Tahoma"/>
                <a:ea typeface="Tahoma"/>
                <a:cs typeface="Tahoma"/>
                <a:sym typeface="Tahoma"/>
              </a:defRPr>
            </a:lvl9pPr>
          </a:lstStyle>
          <a:p>
            <a:endParaRPr/>
          </a:p>
        </p:txBody>
      </p:sp>
      <p:sp>
        <p:nvSpPr>
          <p:cNvPr id="745" name="Google Shape;745;p10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50520" algn="l" rtl="0">
              <a:spcBef>
                <a:spcPts val="640"/>
              </a:spcBef>
              <a:spcAft>
                <a:spcPts val="0"/>
              </a:spcAft>
              <a:buClr>
                <a:schemeClr val="folHlink"/>
              </a:buClr>
              <a:buSzPts val="1920"/>
              <a:buFont typeface="Noto Sans Symbols"/>
              <a:buChar char="■"/>
              <a:defRPr sz="3200" b="0" i="0" u="none" strike="noStrike" cap="none">
                <a:solidFill>
                  <a:schemeClr val="dk1"/>
                </a:solidFill>
                <a:latin typeface="Tahoma"/>
                <a:ea typeface="Tahoma"/>
                <a:cs typeface="Tahoma"/>
                <a:sym typeface="Tahoma"/>
              </a:defRPr>
            </a:lvl1pPr>
            <a:lvl2pPr marL="914400" marR="0" lvl="1" indent="-326390" algn="l" rtl="0">
              <a:spcBef>
                <a:spcPts val="560"/>
              </a:spcBef>
              <a:spcAft>
                <a:spcPts val="0"/>
              </a:spcAft>
              <a:buClr>
                <a:schemeClr val="hlink"/>
              </a:buClr>
              <a:buSzPts val="1540"/>
              <a:buFont typeface="Noto Sans Symbols"/>
              <a:buChar char="■"/>
              <a:defRPr sz="2800" b="0" i="0" u="none" strike="noStrike" cap="none">
                <a:solidFill>
                  <a:schemeClr val="dk1"/>
                </a:solidFill>
                <a:latin typeface="Tahoma"/>
                <a:ea typeface="Tahoma"/>
                <a:cs typeface="Tahoma"/>
                <a:sym typeface="Tahoma"/>
              </a:defRPr>
            </a:lvl2pPr>
            <a:lvl3pPr marL="1371600" marR="0" lvl="2" indent="-304800" algn="l" rtl="0">
              <a:spcBef>
                <a:spcPts val="480"/>
              </a:spcBef>
              <a:spcAft>
                <a:spcPts val="0"/>
              </a:spcAft>
              <a:buClr>
                <a:schemeClr val="folHlink"/>
              </a:buClr>
              <a:buSzPts val="1200"/>
              <a:buFont typeface="Noto Sans Symbols"/>
              <a:buChar char="■"/>
              <a:defRPr sz="2400" b="0" i="0" u="none" strike="noStrike" cap="none">
                <a:solidFill>
                  <a:schemeClr val="dk1"/>
                </a:solidFill>
                <a:latin typeface="Tahoma"/>
                <a:ea typeface="Tahoma"/>
                <a:cs typeface="Tahoma"/>
                <a:sym typeface="Tahoma"/>
              </a:defRPr>
            </a:lvl3pPr>
            <a:lvl4pPr marL="1828800" marR="0" lvl="3" indent="-298450" algn="l" rtl="0">
              <a:spcBef>
                <a:spcPts val="400"/>
              </a:spcBef>
              <a:spcAft>
                <a:spcPts val="0"/>
              </a:spcAft>
              <a:buClr>
                <a:schemeClr val="accent2"/>
              </a:buClr>
              <a:buSzPts val="1100"/>
              <a:buFont typeface="Noto Sans Symbols"/>
              <a:buChar char="■"/>
              <a:defRPr sz="2000" b="0" i="0" u="none" strike="noStrike" cap="none">
                <a:solidFill>
                  <a:schemeClr val="dk1"/>
                </a:solidFill>
                <a:latin typeface="Tahoma"/>
                <a:ea typeface="Tahoma"/>
                <a:cs typeface="Tahoma"/>
                <a:sym typeface="Tahoma"/>
              </a:defRPr>
            </a:lvl4pPr>
            <a:lvl5pPr marL="2286000" marR="0" lvl="4"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5pPr>
            <a:lvl6pPr marL="2743200" marR="0" lvl="5"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6pPr>
            <a:lvl7pPr marL="3200400" marR="0" lvl="6"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7pPr>
            <a:lvl8pPr marL="3657600" marR="0" lvl="7"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8pPr>
            <a:lvl9pPr marL="4114800" marR="0" lvl="8"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9pPr>
          </a:lstStyle>
          <a:p>
            <a:endParaRPr/>
          </a:p>
        </p:txBody>
      </p:sp>
      <p:sp>
        <p:nvSpPr>
          <p:cNvPr id="746" name="Google Shape;746;p10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folHlink"/>
              </a:buClr>
              <a:buSzPts val="840"/>
              <a:buFont typeface="Noto Sans Symbols"/>
              <a:buNone/>
              <a:defRPr sz="1400" b="0" i="0" u="none" strike="noStrike" cap="none">
                <a:solidFill>
                  <a:schemeClr val="dk1"/>
                </a:solidFill>
                <a:latin typeface="Tahoma"/>
                <a:ea typeface="Tahoma"/>
                <a:cs typeface="Tahoma"/>
                <a:sym typeface="Tahoma"/>
              </a:defRPr>
            </a:lvl1pPr>
            <a:lvl2pPr marL="914400" marR="0" lvl="1" indent="-228600" algn="l" rtl="0">
              <a:spcBef>
                <a:spcPts val="240"/>
              </a:spcBef>
              <a:spcAft>
                <a:spcPts val="0"/>
              </a:spcAft>
              <a:buClr>
                <a:schemeClr val="hlink"/>
              </a:buClr>
              <a:buSzPts val="660"/>
              <a:buFont typeface="Noto Sans Symbols"/>
              <a:buNone/>
              <a:defRPr sz="1200" b="0" i="0" u="none" strike="noStrike" cap="none">
                <a:solidFill>
                  <a:schemeClr val="dk1"/>
                </a:solidFill>
                <a:latin typeface="Tahoma"/>
                <a:ea typeface="Tahoma"/>
                <a:cs typeface="Tahoma"/>
                <a:sym typeface="Tahoma"/>
              </a:defRPr>
            </a:lvl2pPr>
            <a:lvl3pPr marL="1371600" marR="0" lvl="2" indent="-228600" algn="l" rtl="0">
              <a:spcBef>
                <a:spcPts val="200"/>
              </a:spcBef>
              <a:spcAft>
                <a:spcPts val="0"/>
              </a:spcAft>
              <a:buClr>
                <a:schemeClr val="folHlink"/>
              </a:buClr>
              <a:buSzPts val="500"/>
              <a:buFont typeface="Noto Sans Symbols"/>
              <a:buNone/>
              <a:defRPr sz="1000" b="0" i="0" u="none" strike="noStrike" cap="none">
                <a:solidFill>
                  <a:schemeClr val="dk1"/>
                </a:solidFill>
                <a:latin typeface="Tahoma"/>
                <a:ea typeface="Tahoma"/>
                <a:cs typeface="Tahoma"/>
                <a:sym typeface="Tahoma"/>
              </a:defRPr>
            </a:lvl3pPr>
            <a:lvl4pPr marL="1828800" marR="0" lvl="3" indent="-228600" algn="l" rtl="0">
              <a:spcBef>
                <a:spcPts val="180"/>
              </a:spcBef>
              <a:spcAft>
                <a:spcPts val="0"/>
              </a:spcAft>
              <a:buClr>
                <a:schemeClr val="accent2"/>
              </a:buClr>
              <a:buSzPts val="495"/>
              <a:buFont typeface="Noto Sans Symbols"/>
              <a:buNone/>
              <a:defRPr sz="900" b="0" i="0" u="none" strike="noStrike" cap="none">
                <a:solidFill>
                  <a:schemeClr val="dk1"/>
                </a:solidFill>
                <a:latin typeface="Tahoma"/>
                <a:ea typeface="Tahoma"/>
                <a:cs typeface="Tahoma"/>
                <a:sym typeface="Tahoma"/>
              </a:defRPr>
            </a:lvl4pPr>
            <a:lvl5pPr marL="2286000" marR="0" lvl="4" indent="-228600" algn="l" rtl="0">
              <a:spcBef>
                <a:spcPts val="180"/>
              </a:spcBef>
              <a:spcAft>
                <a:spcPts val="0"/>
              </a:spcAft>
              <a:buClr>
                <a:schemeClr val="accent1"/>
              </a:buClr>
              <a:buSzPts val="450"/>
              <a:buFont typeface="Noto Sans Symbols"/>
              <a:buNone/>
              <a:defRPr sz="900" b="0" i="0" u="none" strike="noStrike" cap="none">
                <a:solidFill>
                  <a:schemeClr val="dk1"/>
                </a:solidFill>
                <a:latin typeface="Tahoma"/>
                <a:ea typeface="Tahoma"/>
                <a:cs typeface="Tahoma"/>
                <a:sym typeface="Tahoma"/>
              </a:defRPr>
            </a:lvl5pPr>
            <a:lvl6pPr marL="2743200" marR="0" lvl="5" indent="-228600" algn="l" rtl="0">
              <a:spcBef>
                <a:spcPts val="180"/>
              </a:spcBef>
              <a:spcAft>
                <a:spcPts val="0"/>
              </a:spcAft>
              <a:buClr>
                <a:schemeClr val="accent1"/>
              </a:buClr>
              <a:buSzPts val="450"/>
              <a:buFont typeface="Noto Sans Symbols"/>
              <a:buNone/>
              <a:defRPr sz="900" b="0" i="0" u="none" strike="noStrike" cap="none">
                <a:solidFill>
                  <a:schemeClr val="dk1"/>
                </a:solidFill>
                <a:latin typeface="Tahoma"/>
                <a:ea typeface="Tahoma"/>
                <a:cs typeface="Tahoma"/>
                <a:sym typeface="Tahoma"/>
              </a:defRPr>
            </a:lvl6pPr>
            <a:lvl7pPr marL="3200400" marR="0" lvl="6" indent="-228600" algn="l" rtl="0">
              <a:spcBef>
                <a:spcPts val="180"/>
              </a:spcBef>
              <a:spcAft>
                <a:spcPts val="0"/>
              </a:spcAft>
              <a:buClr>
                <a:schemeClr val="accent1"/>
              </a:buClr>
              <a:buSzPts val="450"/>
              <a:buFont typeface="Noto Sans Symbols"/>
              <a:buNone/>
              <a:defRPr sz="900" b="0" i="0" u="none" strike="noStrike" cap="none">
                <a:solidFill>
                  <a:schemeClr val="dk1"/>
                </a:solidFill>
                <a:latin typeface="Tahoma"/>
                <a:ea typeface="Tahoma"/>
                <a:cs typeface="Tahoma"/>
                <a:sym typeface="Tahoma"/>
              </a:defRPr>
            </a:lvl7pPr>
            <a:lvl8pPr marL="3657600" marR="0" lvl="7" indent="-228600" algn="l" rtl="0">
              <a:spcBef>
                <a:spcPts val="180"/>
              </a:spcBef>
              <a:spcAft>
                <a:spcPts val="0"/>
              </a:spcAft>
              <a:buClr>
                <a:schemeClr val="accent1"/>
              </a:buClr>
              <a:buSzPts val="450"/>
              <a:buFont typeface="Noto Sans Symbols"/>
              <a:buNone/>
              <a:defRPr sz="900" b="0" i="0" u="none" strike="noStrike" cap="none">
                <a:solidFill>
                  <a:schemeClr val="dk1"/>
                </a:solidFill>
                <a:latin typeface="Tahoma"/>
                <a:ea typeface="Tahoma"/>
                <a:cs typeface="Tahoma"/>
                <a:sym typeface="Tahoma"/>
              </a:defRPr>
            </a:lvl8pPr>
            <a:lvl9pPr marL="4114800" marR="0" lvl="8" indent="-228600" algn="l" rtl="0">
              <a:spcBef>
                <a:spcPts val="180"/>
              </a:spcBef>
              <a:spcAft>
                <a:spcPts val="0"/>
              </a:spcAft>
              <a:buClr>
                <a:schemeClr val="accent1"/>
              </a:buClr>
              <a:buSzPts val="450"/>
              <a:buFont typeface="Noto Sans Symbols"/>
              <a:buNone/>
              <a:defRPr sz="900" b="0" i="0" u="none" strike="noStrike" cap="none">
                <a:solidFill>
                  <a:schemeClr val="dk1"/>
                </a:solidFill>
                <a:latin typeface="Tahoma"/>
                <a:ea typeface="Tahoma"/>
                <a:cs typeface="Tahoma"/>
                <a:sym typeface="Tahoma"/>
              </a:defRPr>
            </a:lvl9pPr>
          </a:lstStyle>
          <a:p>
            <a:endParaRPr/>
          </a:p>
        </p:txBody>
      </p:sp>
      <p:sp>
        <p:nvSpPr>
          <p:cNvPr id="747" name="Google Shape;747;p106"/>
          <p:cNvSpPr txBox="1">
            <a:spLocks noGrp="1"/>
          </p:cNvSpPr>
          <p:nvPr>
            <p:ph type="dt" idx="10"/>
          </p:nvPr>
        </p:nvSpPr>
        <p:spPr>
          <a:xfrm>
            <a:off x="1162050" y="6243637"/>
            <a:ext cx="19050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8" name="Google Shape;748;p106"/>
          <p:cNvSpPr txBox="1">
            <a:spLocks noGrp="1"/>
          </p:cNvSpPr>
          <p:nvPr>
            <p:ph type="ftr" idx="11"/>
          </p:nvPr>
        </p:nvSpPr>
        <p:spPr>
          <a:xfrm>
            <a:off x="3657600" y="6243637"/>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9" name="Google Shape;749;p106"/>
          <p:cNvSpPr txBox="1">
            <a:spLocks noGrp="1"/>
          </p:cNvSpPr>
          <p:nvPr>
            <p:ph type="sldNum" idx="12"/>
          </p:nvPr>
        </p:nvSpPr>
        <p:spPr>
          <a:xfrm>
            <a:off x="7042150" y="6243637"/>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1pPr>
            <a:lvl2pPr marL="0" marR="0" lvl="1"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2pPr>
            <a:lvl3pPr marL="0" marR="0" lvl="2"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3pPr>
            <a:lvl4pPr marL="0" marR="0" lvl="3"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4pPr>
            <a:lvl5pPr marL="0" marR="0" lvl="4"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5pPr>
            <a:lvl6pPr marL="0" marR="0" lvl="5"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6pPr>
            <a:lvl7pPr marL="0" marR="0" lvl="6"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7pPr>
            <a:lvl8pPr marL="0" marR="0" lvl="7"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8pPr>
            <a:lvl9pPr marL="0" marR="0" lvl="8"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750"/>
        <p:cNvGrpSpPr/>
        <p:nvPr/>
      </p:nvGrpSpPr>
      <p:grpSpPr>
        <a:xfrm>
          <a:off x="0" y="0"/>
          <a:ext cx="0" cy="0"/>
          <a:chOff x="0" y="0"/>
          <a:chExt cx="0" cy="0"/>
        </a:xfrm>
      </p:grpSpPr>
      <p:sp>
        <p:nvSpPr>
          <p:cNvPr id="751" name="Google Shape;751;p107"/>
          <p:cNvSpPr txBox="1">
            <a:spLocks noGrp="1"/>
          </p:cNvSpPr>
          <p:nvPr>
            <p:ph type="dt" idx="10"/>
          </p:nvPr>
        </p:nvSpPr>
        <p:spPr>
          <a:xfrm>
            <a:off x="1162050" y="6243637"/>
            <a:ext cx="19050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2" name="Google Shape;752;p107"/>
          <p:cNvSpPr txBox="1">
            <a:spLocks noGrp="1"/>
          </p:cNvSpPr>
          <p:nvPr>
            <p:ph type="ftr" idx="11"/>
          </p:nvPr>
        </p:nvSpPr>
        <p:spPr>
          <a:xfrm>
            <a:off x="3657600" y="6243637"/>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3" name="Google Shape;753;p107"/>
          <p:cNvSpPr txBox="1">
            <a:spLocks noGrp="1"/>
          </p:cNvSpPr>
          <p:nvPr>
            <p:ph type="sldNum" idx="12"/>
          </p:nvPr>
        </p:nvSpPr>
        <p:spPr>
          <a:xfrm>
            <a:off x="7042150" y="6243637"/>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1pPr>
            <a:lvl2pPr marL="0" marR="0" lvl="1"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2pPr>
            <a:lvl3pPr marL="0" marR="0" lvl="2"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3pPr>
            <a:lvl4pPr marL="0" marR="0" lvl="3"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4pPr>
            <a:lvl5pPr marL="0" marR="0" lvl="4"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5pPr>
            <a:lvl6pPr marL="0" marR="0" lvl="5"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6pPr>
            <a:lvl7pPr marL="0" marR="0" lvl="6"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7pPr>
            <a:lvl8pPr marL="0" marR="0" lvl="7"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8pPr>
            <a:lvl9pPr marL="0" marR="0" lvl="8"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754"/>
        <p:cNvGrpSpPr/>
        <p:nvPr/>
      </p:nvGrpSpPr>
      <p:grpSpPr>
        <a:xfrm>
          <a:off x="0" y="0"/>
          <a:ext cx="0" cy="0"/>
          <a:chOff x="0" y="0"/>
          <a:chExt cx="0" cy="0"/>
        </a:xfrm>
      </p:grpSpPr>
      <p:sp>
        <p:nvSpPr>
          <p:cNvPr id="755" name="Google Shape;755;p108"/>
          <p:cNvSpPr txBox="1">
            <a:spLocks noGrp="1"/>
          </p:cNvSpPr>
          <p:nvPr>
            <p:ph type="title"/>
          </p:nvPr>
        </p:nvSpPr>
        <p:spPr>
          <a:xfrm>
            <a:off x="1150937" y="214312"/>
            <a:ext cx="7793037" cy="14620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dk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dk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dk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dk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dk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dk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dk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dk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dk2"/>
                </a:solidFill>
                <a:latin typeface="Tahoma"/>
                <a:ea typeface="Tahoma"/>
                <a:cs typeface="Tahoma"/>
                <a:sym typeface="Tahoma"/>
              </a:defRPr>
            </a:lvl9pPr>
          </a:lstStyle>
          <a:p>
            <a:endParaRPr/>
          </a:p>
        </p:txBody>
      </p:sp>
      <p:sp>
        <p:nvSpPr>
          <p:cNvPr id="756" name="Google Shape;756;p108"/>
          <p:cNvSpPr txBox="1">
            <a:spLocks noGrp="1"/>
          </p:cNvSpPr>
          <p:nvPr>
            <p:ph type="dt" idx="10"/>
          </p:nvPr>
        </p:nvSpPr>
        <p:spPr>
          <a:xfrm>
            <a:off x="1162050" y="6243637"/>
            <a:ext cx="19050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7" name="Google Shape;757;p108"/>
          <p:cNvSpPr txBox="1">
            <a:spLocks noGrp="1"/>
          </p:cNvSpPr>
          <p:nvPr>
            <p:ph type="ftr" idx="11"/>
          </p:nvPr>
        </p:nvSpPr>
        <p:spPr>
          <a:xfrm>
            <a:off x="3657600" y="6243637"/>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8" name="Google Shape;758;p108"/>
          <p:cNvSpPr txBox="1">
            <a:spLocks noGrp="1"/>
          </p:cNvSpPr>
          <p:nvPr>
            <p:ph type="sldNum" idx="12"/>
          </p:nvPr>
        </p:nvSpPr>
        <p:spPr>
          <a:xfrm>
            <a:off x="7042150" y="6243637"/>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1pPr>
            <a:lvl2pPr marL="0" marR="0" lvl="1"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2pPr>
            <a:lvl3pPr marL="0" marR="0" lvl="2"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3pPr>
            <a:lvl4pPr marL="0" marR="0" lvl="3"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4pPr>
            <a:lvl5pPr marL="0" marR="0" lvl="4"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5pPr>
            <a:lvl6pPr marL="0" marR="0" lvl="5"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6pPr>
            <a:lvl7pPr marL="0" marR="0" lvl="6"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7pPr>
            <a:lvl8pPr marL="0" marR="0" lvl="7"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8pPr>
            <a:lvl9pPr marL="0" marR="0" lvl="8"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759"/>
        <p:cNvGrpSpPr/>
        <p:nvPr/>
      </p:nvGrpSpPr>
      <p:grpSpPr>
        <a:xfrm>
          <a:off x="0" y="0"/>
          <a:ext cx="0" cy="0"/>
          <a:chOff x="0" y="0"/>
          <a:chExt cx="0" cy="0"/>
        </a:xfrm>
      </p:grpSpPr>
      <p:sp>
        <p:nvSpPr>
          <p:cNvPr id="760" name="Google Shape;760;p10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dk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dk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dk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dk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dk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dk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dk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dk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dk2"/>
                </a:solidFill>
                <a:latin typeface="Tahoma"/>
                <a:ea typeface="Tahoma"/>
                <a:cs typeface="Tahoma"/>
                <a:sym typeface="Tahoma"/>
              </a:defRPr>
            </a:lvl9pPr>
          </a:lstStyle>
          <a:p>
            <a:endParaRPr/>
          </a:p>
        </p:txBody>
      </p:sp>
      <p:sp>
        <p:nvSpPr>
          <p:cNvPr id="761" name="Google Shape;761;p10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folHlink"/>
              </a:buClr>
              <a:buSzPts val="1440"/>
              <a:buFont typeface="Noto Sans Symbols"/>
              <a:buNone/>
              <a:defRPr sz="2400" b="1" i="0" u="none" strike="noStrike" cap="none">
                <a:solidFill>
                  <a:schemeClr val="dk1"/>
                </a:solidFill>
                <a:latin typeface="Tahoma"/>
                <a:ea typeface="Tahoma"/>
                <a:cs typeface="Tahoma"/>
                <a:sym typeface="Tahoma"/>
              </a:defRPr>
            </a:lvl1pPr>
            <a:lvl2pPr marL="914400" marR="0" lvl="1" indent="-228600" algn="l" rtl="0">
              <a:spcBef>
                <a:spcPts val="400"/>
              </a:spcBef>
              <a:spcAft>
                <a:spcPts val="0"/>
              </a:spcAft>
              <a:buClr>
                <a:schemeClr val="hlink"/>
              </a:buClr>
              <a:buSzPts val="1100"/>
              <a:buFont typeface="Noto Sans Symbols"/>
              <a:buNone/>
              <a:defRPr sz="2000" b="1" i="0" u="none" strike="noStrike" cap="none">
                <a:solidFill>
                  <a:schemeClr val="dk1"/>
                </a:solidFill>
                <a:latin typeface="Tahoma"/>
                <a:ea typeface="Tahoma"/>
                <a:cs typeface="Tahoma"/>
                <a:sym typeface="Tahoma"/>
              </a:defRPr>
            </a:lvl2pPr>
            <a:lvl3pPr marL="1371600" marR="0" lvl="2" indent="-228600" algn="l" rtl="0">
              <a:spcBef>
                <a:spcPts val="360"/>
              </a:spcBef>
              <a:spcAft>
                <a:spcPts val="0"/>
              </a:spcAft>
              <a:buClr>
                <a:schemeClr val="folHlink"/>
              </a:buClr>
              <a:buSzPts val="900"/>
              <a:buFont typeface="Noto Sans Symbols"/>
              <a:buNone/>
              <a:defRPr sz="1800" b="1" i="0" u="none" strike="noStrike" cap="none">
                <a:solidFill>
                  <a:schemeClr val="dk1"/>
                </a:solidFill>
                <a:latin typeface="Tahoma"/>
                <a:ea typeface="Tahoma"/>
                <a:cs typeface="Tahoma"/>
                <a:sym typeface="Tahoma"/>
              </a:defRPr>
            </a:lvl3pPr>
            <a:lvl4pPr marL="1828800" marR="0" lvl="3" indent="-228600" algn="l" rtl="0">
              <a:spcBef>
                <a:spcPts val="320"/>
              </a:spcBef>
              <a:spcAft>
                <a:spcPts val="0"/>
              </a:spcAft>
              <a:buClr>
                <a:schemeClr val="accent2"/>
              </a:buClr>
              <a:buSzPts val="880"/>
              <a:buFont typeface="Noto Sans Symbols"/>
              <a:buNone/>
              <a:defRPr sz="1600" b="1" i="0" u="none" strike="noStrike" cap="none">
                <a:solidFill>
                  <a:schemeClr val="dk1"/>
                </a:solidFill>
                <a:latin typeface="Tahoma"/>
                <a:ea typeface="Tahoma"/>
                <a:cs typeface="Tahoma"/>
                <a:sym typeface="Tahoma"/>
              </a:defRPr>
            </a:lvl4pPr>
            <a:lvl5pPr marL="2286000" marR="0" lvl="4" indent="-228600" algn="l" rtl="0">
              <a:spcBef>
                <a:spcPts val="320"/>
              </a:spcBef>
              <a:spcAft>
                <a:spcPts val="0"/>
              </a:spcAft>
              <a:buClr>
                <a:schemeClr val="accent1"/>
              </a:buClr>
              <a:buSzPts val="800"/>
              <a:buFont typeface="Noto Sans Symbols"/>
              <a:buNone/>
              <a:defRPr sz="1600" b="1" i="0" u="none" strike="noStrike" cap="none">
                <a:solidFill>
                  <a:schemeClr val="dk1"/>
                </a:solidFill>
                <a:latin typeface="Tahoma"/>
                <a:ea typeface="Tahoma"/>
                <a:cs typeface="Tahoma"/>
                <a:sym typeface="Tahoma"/>
              </a:defRPr>
            </a:lvl5pPr>
            <a:lvl6pPr marL="2743200" marR="0" lvl="5" indent="-228600" algn="l" rtl="0">
              <a:spcBef>
                <a:spcPts val="320"/>
              </a:spcBef>
              <a:spcAft>
                <a:spcPts val="0"/>
              </a:spcAft>
              <a:buClr>
                <a:schemeClr val="accent1"/>
              </a:buClr>
              <a:buSzPts val="800"/>
              <a:buFont typeface="Noto Sans Symbols"/>
              <a:buNone/>
              <a:defRPr sz="1600" b="1" i="0" u="none" strike="noStrike" cap="none">
                <a:solidFill>
                  <a:schemeClr val="dk1"/>
                </a:solidFill>
                <a:latin typeface="Tahoma"/>
                <a:ea typeface="Tahoma"/>
                <a:cs typeface="Tahoma"/>
                <a:sym typeface="Tahoma"/>
              </a:defRPr>
            </a:lvl6pPr>
            <a:lvl7pPr marL="3200400" marR="0" lvl="6" indent="-228600" algn="l" rtl="0">
              <a:spcBef>
                <a:spcPts val="320"/>
              </a:spcBef>
              <a:spcAft>
                <a:spcPts val="0"/>
              </a:spcAft>
              <a:buClr>
                <a:schemeClr val="accent1"/>
              </a:buClr>
              <a:buSzPts val="800"/>
              <a:buFont typeface="Noto Sans Symbols"/>
              <a:buNone/>
              <a:defRPr sz="1600" b="1" i="0" u="none" strike="noStrike" cap="none">
                <a:solidFill>
                  <a:schemeClr val="dk1"/>
                </a:solidFill>
                <a:latin typeface="Tahoma"/>
                <a:ea typeface="Tahoma"/>
                <a:cs typeface="Tahoma"/>
                <a:sym typeface="Tahoma"/>
              </a:defRPr>
            </a:lvl7pPr>
            <a:lvl8pPr marL="3657600" marR="0" lvl="7" indent="-228600" algn="l" rtl="0">
              <a:spcBef>
                <a:spcPts val="320"/>
              </a:spcBef>
              <a:spcAft>
                <a:spcPts val="0"/>
              </a:spcAft>
              <a:buClr>
                <a:schemeClr val="accent1"/>
              </a:buClr>
              <a:buSzPts val="800"/>
              <a:buFont typeface="Noto Sans Symbols"/>
              <a:buNone/>
              <a:defRPr sz="1600" b="1" i="0" u="none" strike="noStrike" cap="none">
                <a:solidFill>
                  <a:schemeClr val="dk1"/>
                </a:solidFill>
                <a:latin typeface="Tahoma"/>
                <a:ea typeface="Tahoma"/>
                <a:cs typeface="Tahoma"/>
                <a:sym typeface="Tahoma"/>
              </a:defRPr>
            </a:lvl8pPr>
            <a:lvl9pPr marL="4114800" marR="0" lvl="8" indent="-228600" algn="l" rtl="0">
              <a:spcBef>
                <a:spcPts val="320"/>
              </a:spcBef>
              <a:spcAft>
                <a:spcPts val="0"/>
              </a:spcAft>
              <a:buClr>
                <a:schemeClr val="accent1"/>
              </a:buClr>
              <a:buSzPts val="800"/>
              <a:buFont typeface="Noto Sans Symbols"/>
              <a:buNone/>
              <a:defRPr sz="1600" b="1" i="0" u="none" strike="noStrike" cap="none">
                <a:solidFill>
                  <a:schemeClr val="dk1"/>
                </a:solidFill>
                <a:latin typeface="Tahoma"/>
                <a:ea typeface="Tahoma"/>
                <a:cs typeface="Tahoma"/>
                <a:sym typeface="Tahoma"/>
              </a:defRPr>
            </a:lvl9pPr>
          </a:lstStyle>
          <a:p>
            <a:endParaRPr/>
          </a:p>
        </p:txBody>
      </p:sp>
      <p:sp>
        <p:nvSpPr>
          <p:cNvPr id="762" name="Google Shape;762;p10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chemeClr val="folHlink"/>
              </a:buClr>
              <a:buSzPts val="1440"/>
              <a:buFont typeface="Noto Sans Symbols"/>
              <a:buChar char="■"/>
              <a:defRPr sz="2400" b="0" i="0" u="none" strike="noStrike" cap="none">
                <a:solidFill>
                  <a:schemeClr val="dk1"/>
                </a:solidFill>
                <a:latin typeface="Tahoma"/>
                <a:ea typeface="Tahoma"/>
                <a:cs typeface="Tahoma"/>
                <a:sym typeface="Tahoma"/>
              </a:defRPr>
            </a:lvl1pPr>
            <a:lvl2pPr marL="914400" marR="0" lvl="1" indent="-298450" algn="l" rtl="0">
              <a:spcBef>
                <a:spcPts val="400"/>
              </a:spcBef>
              <a:spcAft>
                <a:spcPts val="0"/>
              </a:spcAft>
              <a:buClr>
                <a:schemeClr val="hlink"/>
              </a:buClr>
              <a:buSzPts val="1100"/>
              <a:buFont typeface="Noto Sans Symbols"/>
              <a:buChar char="■"/>
              <a:defRPr sz="2000" b="0" i="0" u="none" strike="noStrike" cap="none">
                <a:solidFill>
                  <a:schemeClr val="dk1"/>
                </a:solidFill>
                <a:latin typeface="Tahoma"/>
                <a:ea typeface="Tahoma"/>
                <a:cs typeface="Tahoma"/>
                <a:sym typeface="Tahoma"/>
              </a:defRPr>
            </a:lvl2pPr>
            <a:lvl3pPr marL="1371600" marR="0" lvl="2" indent="-285750" algn="l" rtl="0">
              <a:spcBef>
                <a:spcPts val="360"/>
              </a:spcBef>
              <a:spcAft>
                <a:spcPts val="0"/>
              </a:spcAft>
              <a:buClr>
                <a:schemeClr val="folHlink"/>
              </a:buClr>
              <a:buSzPts val="900"/>
              <a:buFont typeface="Noto Sans Symbols"/>
              <a:buChar char="■"/>
              <a:defRPr sz="1800" b="0" i="0" u="none" strike="noStrike" cap="none">
                <a:solidFill>
                  <a:schemeClr val="dk1"/>
                </a:solidFill>
                <a:latin typeface="Tahoma"/>
                <a:ea typeface="Tahoma"/>
                <a:cs typeface="Tahoma"/>
                <a:sym typeface="Tahoma"/>
              </a:defRPr>
            </a:lvl3pPr>
            <a:lvl4pPr marL="1828800" marR="0" lvl="3" indent="-284480" algn="l" rtl="0">
              <a:spcBef>
                <a:spcPts val="320"/>
              </a:spcBef>
              <a:spcAft>
                <a:spcPts val="0"/>
              </a:spcAft>
              <a:buClr>
                <a:schemeClr val="accent2"/>
              </a:buClr>
              <a:buSzPts val="880"/>
              <a:buFont typeface="Noto Sans Symbols"/>
              <a:buChar char="■"/>
              <a:defRPr sz="1600" b="0" i="0" u="none" strike="noStrike" cap="none">
                <a:solidFill>
                  <a:schemeClr val="dk1"/>
                </a:solidFill>
                <a:latin typeface="Tahoma"/>
                <a:ea typeface="Tahoma"/>
                <a:cs typeface="Tahoma"/>
                <a:sym typeface="Tahoma"/>
              </a:defRPr>
            </a:lvl4pPr>
            <a:lvl5pPr marL="2286000" marR="0" lvl="4" indent="-279400" algn="l" rtl="0">
              <a:spcBef>
                <a:spcPts val="320"/>
              </a:spcBef>
              <a:spcAft>
                <a:spcPts val="0"/>
              </a:spcAft>
              <a:buClr>
                <a:schemeClr val="accent1"/>
              </a:buClr>
              <a:buSzPts val="800"/>
              <a:buFont typeface="Noto Sans Symbols"/>
              <a:buChar char="■"/>
              <a:defRPr sz="1600" b="0" i="0" u="none" strike="noStrike" cap="none">
                <a:solidFill>
                  <a:schemeClr val="dk1"/>
                </a:solidFill>
                <a:latin typeface="Tahoma"/>
                <a:ea typeface="Tahoma"/>
                <a:cs typeface="Tahoma"/>
                <a:sym typeface="Tahoma"/>
              </a:defRPr>
            </a:lvl5pPr>
            <a:lvl6pPr marL="2743200" marR="0" lvl="5" indent="-279400" algn="l" rtl="0">
              <a:spcBef>
                <a:spcPts val="320"/>
              </a:spcBef>
              <a:spcAft>
                <a:spcPts val="0"/>
              </a:spcAft>
              <a:buClr>
                <a:schemeClr val="accent1"/>
              </a:buClr>
              <a:buSzPts val="800"/>
              <a:buFont typeface="Noto Sans Symbols"/>
              <a:buChar char="■"/>
              <a:defRPr sz="1600" b="0" i="0" u="none" strike="noStrike" cap="none">
                <a:solidFill>
                  <a:schemeClr val="dk1"/>
                </a:solidFill>
                <a:latin typeface="Tahoma"/>
                <a:ea typeface="Tahoma"/>
                <a:cs typeface="Tahoma"/>
                <a:sym typeface="Tahoma"/>
              </a:defRPr>
            </a:lvl6pPr>
            <a:lvl7pPr marL="3200400" marR="0" lvl="6" indent="-279400" algn="l" rtl="0">
              <a:spcBef>
                <a:spcPts val="320"/>
              </a:spcBef>
              <a:spcAft>
                <a:spcPts val="0"/>
              </a:spcAft>
              <a:buClr>
                <a:schemeClr val="accent1"/>
              </a:buClr>
              <a:buSzPts val="800"/>
              <a:buFont typeface="Noto Sans Symbols"/>
              <a:buChar char="■"/>
              <a:defRPr sz="1600" b="0" i="0" u="none" strike="noStrike" cap="none">
                <a:solidFill>
                  <a:schemeClr val="dk1"/>
                </a:solidFill>
                <a:latin typeface="Tahoma"/>
                <a:ea typeface="Tahoma"/>
                <a:cs typeface="Tahoma"/>
                <a:sym typeface="Tahoma"/>
              </a:defRPr>
            </a:lvl7pPr>
            <a:lvl8pPr marL="3657600" marR="0" lvl="7" indent="-279400" algn="l" rtl="0">
              <a:spcBef>
                <a:spcPts val="320"/>
              </a:spcBef>
              <a:spcAft>
                <a:spcPts val="0"/>
              </a:spcAft>
              <a:buClr>
                <a:schemeClr val="accent1"/>
              </a:buClr>
              <a:buSzPts val="800"/>
              <a:buFont typeface="Noto Sans Symbols"/>
              <a:buChar char="■"/>
              <a:defRPr sz="1600" b="0" i="0" u="none" strike="noStrike" cap="none">
                <a:solidFill>
                  <a:schemeClr val="dk1"/>
                </a:solidFill>
                <a:latin typeface="Tahoma"/>
                <a:ea typeface="Tahoma"/>
                <a:cs typeface="Tahoma"/>
                <a:sym typeface="Tahoma"/>
              </a:defRPr>
            </a:lvl8pPr>
            <a:lvl9pPr marL="4114800" marR="0" lvl="8" indent="-279400" algn="l" rtl="0">
              <a:spcBef>
                <a:spcPts val="320"/>
              </a:spcBef>
              <a:spcAft>
                <a:spcPts val="0"/>
              </a:spcAft>
              <a:buClr>
                <a:schemeClr val="accent1"/>
              </a:buClr>
              <a:buSzPts val="800"/>
              <a:buFont typeface="Noto Sans Symbols"/>
              <a:buChar char="■"/>
              <a:defRPr sz="1600" b="0" i="0" u="none" strike="noStrike" cap="none">
                <a:solidFill>
                  <a:schemeClr val="dk1"/>
                </a:solidFill>
                <a:latin typeface="Tahoma"/>
                <a:ea typeface="Tahoma"/>
                <a:cs typeface="Tahoma"/>
                <a:sym typeface="Tahoma"/>
              </a:defRPr>
            </a:lvl9pPr>
          </a:lstStyle>
          <a:p>
            <a:endParaRPr/>
          </a:p>
        </p:txBody>
      </p:sp>
      <p:sp>
        <p:nvSpPr>
          <p:cNvPr id="763" name="Google Shape;763;p10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folHlink"/>
              </a:buClr>
              <a:buSzPts val="1440"/>
              <a:buFont typeface="Noto Sans Symbols"/>
              <a:buNone/>
              <a:defRPr sz="2400" b="1" i="0" u="none" strike="noStrike" cap="none">
                <a:solidFill>
                  <a:schemeClr val="dk1"/>
                </a:solidFill>
                <a:latin typeface="Tahoma"/>
                <a:ea typeface="Tahoma"/>
                <a:cs typeface="Tahoma"/>
                <a:sym typeface="Tahoma"/>
              </a:defRPr>
            </a:lvl1pPr>
            <a:lvl2pPr marL="914400" marR="0" lvl="1" indent="-228600" algn="l" rtl="0">
              <a:spcBef>
                <a:spcPts val="400"/>
              </a:spcBef>
              <a:spcAft>
                <a:spcPts val="0"/>
              </a:spcAft>
              <a:buClr>
                <a:schemeClr val="hlink"/>
              </a:buClr>
              <a:buSzPts val="1100"/>
              <a:buFont typeface="Noto Sans Symbols"/>
              <a:buNone/>
              <a:defRPr sz="2000" b="1" i="0" u="none" strike="noStrike" cap="none">
                <a:solidFill>
                  <a:schemeClr val="dk1"/>
                </a:solidFill>
                <a:latin typeface="Tahoma"/>
                <a:ea typeface="Tahoma"/>
                <a:cs typeface="Tahoma"/>
                <a:sym typeface="Tahoma"/>
              </a:defRPr>
            </a:lvl2pPr>
            <a:lvl3pPr marL="1371600" marR="0" lvl="2" indent="-228600" algn="l" rtl="0">
              <a:spcBef>
                <a:spcPts val="360"/>
              </a:spcBef>
              <a:spcAft>
                <a:spcPts val="0"/>
              </a:spcAft>
              <a:buClr>
                <a:schemeClr val="folHlink"/>
              </a:buClr>
              <a:buSzPts val="900"/>
              <a:buFont typeface="Noto Sans Symbols"/>
              <a:buNone/>
              <a:defRPr sz="1800" b="1" i="0" u="none" strike="noStrike" cap="none">
                <a:solidFill>
                  <a:schemeClr val="dk1"/>
                </a:solidFill>
                <a:latin typeface="Tahoma"/>
                <a:ea typeface="Tahoma"/>
                <a:cs typeface="Tahoma"/>
                <a:sym typeface="Tahoma"/>
              </a:defRPr>
            </a:lvl3pPr>
            <a:lvl4pPr marL="1828800" marR="0" lvl="3" indent="-228600" algn="l" rtl="0">
              <a:spcBef>
                <a:spcPts val="320"/>
              </a:spcBef>
              <a:spcAft>
                <a:spcPts val="0"/>
              </a:spcAft>
              <a:buClr>
                <a:schemeClr val="accent2"/>
              </a:buClr>
              <a:buSzPts val="880"/>
              <a:buFont typeface="Noto Sans Symbols"/>
              <a:buNone/>
              <a:defRPr sz="1600" b="1" i="0" u="none" strike="noStrike" cap="none">
                <a:solidFill>
                  <a:schemeClr val="dk1"/>
                </a:solidFill>
                <a:latin typeface="Tahoma"/>
                <a:ea typeface="Tahoma"/>
                <a:cs typeface="Tahoma"/>
                <a:sym typeface="Tahoma"/>
              </a:defRPr>
            </a:lvl4pPr>
            <a:lvl5pPr marL="2286000" marR="0" lvl="4" indent="-228600" algn="l" rtl="0">
              <a:spcBef>
                <a:spcPts val="320"/>
              </a:spcBef>
              <a:spcAft>
                <a:spcPts val="0"/>
              </a:spcAft>
              <a:buClr>
                <a:schemeClr val="accent1"/>
              </a:buClr>
              <a:buSzPts val="800"/>
              <a:buFont typeface="Noto Sans Symbols"/>
              <a:buNone/>
              <a:defRPr sz="1600" b="1" i="0" u="none" strike="noStrike" cap="none">
                <a:solidFill>
                  <a:schemeClr val="dk1"/>
                </a:solidFill>
                <a:latin typeface="Tahoma"/>
                <a:ea typeface="Tahoma"/>
                <a:cs typeface="Tahoma"/>
                <a:sym typeface="Tahoma"/>
              </a:defRPr>
            </a:lvl5pPr>
            <a:lvl6pPr marL="2743200" marR="0" lvl="5" indent="-228600" algn="l" rtl="0">
              <a:spcBef>
                <a:spcPts val="320"/>
              </a:spcBef>
              <a:spcAft>
                <a:spcPts val="0"/>
              </a:spcAft>
              <a:buClr>
                <a:schemeClr val="accent1"/>
              </a:buClr>
              <a:buSzPts val="800"/>
              <a:buFont typeface="Noto Sans Symbols"/>
              <a:buNone/>
              <a:defRPr sz="1600" b="1" i="0" u="none" strike="noStrike" cap="none">
                <a:solidFill>
                  <a:schemeClr val="dk1"/>
                </a:solidFill>
                <a:latin typeface="Tahoma"/>
                <a:ea typeface="Tahoma"/>
                <a:cs typeface="Tahoma"/>
                <a:sym typeface="Tahoma"/>
              </a:defRPr>
            </a:lvl6pPr>
            <a:lvl7pPr marL="3200400" marR="0" lvl="6" indent="-228600" algn="l" rtl="0">
              <a:spcBef>
                <a:spcPts val="320"/>
              </a:spcBef>
              <a:spcAft>
                <a:spcPts val="0"/>
              </a:spcAft>
              <a:buClr>
                <a:schemeClr val="accent1"/>
              </a:buClr>
              <a:buSzPts val="800"/>
              <a:buFont typeface="Noto Sans Symbols"/>
              <a:buNone/>
              <a:defRPr sz="1600" b="1" i="0" u="none" strike="noStrike" cap="none">
                <a:solidFill>
                  <a:schemeClr val="dk1"/>
                </a:solidFill>
                <a:latin typeface="Tahoma"/>
                <a:ea typeface="Tahoma"/>
                <a:cs typeface="Tahoma"/>
                <a:sym typeface="Tahoma"/>
              </a:defRPr>
            </a:lvl7pPr>
            <a:lvl8pPr marL="3657600" marR="0" lvl="7" indent="-228600" algn="l" rtl="0">
              <a:spcBef>
                <a:spcPts val="320"/>
              </a:spcBef>
              <a:spcAft>
                <a:spcPts val="0"/>
              </a:spcAft>
              <a:buClr>
                <a:schemeClr val="accent1"/>
              </a:buClr>
              <a:buSzPts val="800"/>
              <a:buFont typeface="Noto Sans Symbols"/>
              <a:buNone/>
              <a:defRPr sz="1600" b="1" i="0" u="none" strike="noStrike" cap="none">
                <a:solidFill>
                  <a:schemeClr val="dk1"/>
                </a:solidFill>
                <a:latin typeface="Tahoma"/>
                <a:ea typeface="Tahoma"/>
                <a:cs typeface="Tahoma"/>
                <a:sym typeface="Tahoma"/>
              </a:defRPr>
            </a:lvl8pPr>
            <a:lvl9pPr marL="4114800" marR="0" lvl="8" indent="-228600" algn="l" rtl="0">
              <a:spcBef>
                <a:spcPts val="320"/>
              </a:spcBef>
              <a:spcAft>
                <a:spcPts val="0"/>
              </a:spcAft>
              <a:buClr>
                <a:schemeClr val="accent1"/>
              </a:buClr>
              <a:buSzPts val="800"/>
              <a:buFont typeface="Noto Sans Symbols"/>
              <a:buNone/>
              <a:defRPr sz="1600" b="1" i="0" u="none" strike="noStrike" cap="none">
                <a:solidFill>
                  <a:schemeClr val="dk1"/>
                </a:solidFill>
                <a:latin typeface="Tahoma"/>
                <a:ea typeface="Tahoma"/>
                <a:cs typeface="Tahoma"/>
                <a:sym typeface="Tahoma"/>
              </a:defRPr>
            </a:lvl9pPr>
          </a:lstStyle>
          <a:p>
            <a:endParaRPr/>
          </a:p>
        </p:txBody>
      </p:sp>
      <p:sp>
        <p:nvSpPr>
          <p:cNvPr id="764" name="Google Shape;764;p10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chemeClr val="folHlink"/>
              </a:buClr>
              <a:buSzPts val="1440"/>
              <a:buFont typeface="Noto Sans Symbols"/>
              <a:buChar char="■"/>
              <a:defRPr sz="2400" b="0" i="0" u="none" strike="noStrike" cap="none">
                <a:solidFill>
                  <a:schemeClr val="dk1"/>
                </a:solidFill>
                <a:latin typeface="Tahoma"/>
                <a:ea typeface="Tahoma"/>
                <a:cs typeface="Tahoma"/>
                <a:sym typeface="Tahoma"/>
              </a:defRPr>
            </a:lvl1pPr>
            <a:lvl2pPr marL="914400" marR="0" lvl="1" indent="-298450" algn="l" rtl="0">
              <a:spcBef>
                <a:spcPts val="400"/>
              </a:spcBef>
              <a:spcAft>
                <a:spcPts val="0"/>
              </a:spcAft>
              <a:buClr>
                <a:schemeClr val="hlink"/>
              </a:buClr>
              <a:buSzPts val="1100"/>
              <a:buFont typeface="Noto Sans Symbols"/>
              <a:buChar char="■"/>
              <a:defRPr sz="2000" b="0" i="0" u="none" strike="noStrike" cap="none">
                <a:solidFill>
                  <a:schemeClr val="dk1"/>
                </a:solidFill>
                <a:latin typeface="Tahoma"/>
                <a:ea typeface="Tahoma"/>
                <a:cs typeface="Tahoma"/>
                <a:sym typeface="Tahoma"/>
              </a:defRPr>
            </a:lvl2pPr>
            <a:lvl3pPr marL="1371600" marR="0" lvl="2" indent="-285750" algn="l" rtl="0">
              <a:spcBef>
                <a:spcPts val="360"/>
              </a:spcBef>
              <a:spcAft>
                <a:spcPts val="0"/>
              </a:spcAft>
              <a:buClr>
                <a:schemeClr val="folHlink"/>
              </a:buClr>
              <a:buSzPts val="900"/>
              <a:buFont typeface="Noto Sans Symbols"/>
              <a:buChar char="■"/>
              <a:defRPr sz="1800" b="0" i="0" u="none" strike="noStrike" cap="none">
                <a:solidFill>
                  <a:schemeClr val="dk1"/>
                </a:solidFill>
                <a:latin typeface="Tahoma"/>
                <a:ea typeface="Tahoma"/>
                <a:cs typeface="Tahoma"/>
                <a:sym typeface="Tahoma"/>
              </a:defRPr>
            </a:lvl3pPr>
            <a:lvl4pPr marL="1828800" marR="0" lvl="3" indent="-284480" algn="l" rtl="0">
              <a:spcBef>
                <a:spcPts val="320"/>
              </a:spcBef>
              <a:spcAft>
                <a:spcPts val="0"/>
              </a:spcAft>
              <a:buClr>
                <a:schemeClr val="accent2"/>
              </a:buClr>
              <a:buSzPts val="880"/>
              <a:buFont typeface="Noto Sans Symbols"/>
              <a:buChar char="■"/>
              <a:defRPr sz="1600" b="0" i="0" u="none" strike="noStrike" cap="none">
                <a:solidFill>
                  <a:schemeClr val="dk1"/>
                </a:solidFill>
                <a:latin typeface="Tahoma"/>
                <a:ea typeface="Tahoma"/>
                <a:cs typeface="Tahoma"/>
                <a:sym typeface="Tahoma"/>
              </a:defRPr>
            </a:lvl4pPr>
            <a:lvl5pPr marL="2286000" marR="0" lvl="4" indent="-279400" algn="l" rtl="0">
              <a:spcBef>
                <a:spcPts val="320"/>
              </a:spcBef>
              <a:spcAft>
                <a:spcPts val="0"/>
              </a:spcAft>
              <a:buClr>
                <a:schemeClr val="accent1"/>
              </a:buClr>
              <a:buSzPts val="800"/>
              <a:buFont typeface="Noto Sans Symbols"/>
              <a:buChar char="■"/>
              <a:defRPr sz="1600" b="0" i="0" u="none" strike="noStrike" cap="none">
                <a:solidFill>
                  <a:schemeClr val="dk1"/>
                </a:solidFill>
                <a:latin typeface="Tahoma"/>
                <a:ea typeface="Tahoma"/>
                <a:cs typeface="Tahoma"/>
                <a:sym typeface="Tahoma"/>
              </a:defRPr>
            </a:lvl5pPr>
            <a:lvl6pPr marL="2743200" marR="0" lvl="5" indent="-279400" algn="l" rtl="0">
              <a:spcBef>
                <a:spcPts val="320"/>
              </a:spcBef>
              <a:spcAft>
                <a:spcPts val="0"/>
              </a:spcAft>
              <a:buClr>
                <a:schemeClr val="accent1"/>
              </a:buClr>
              <a:buSzPts val="800"/>
              <a:buFont typeface="Noto Sans Symbols"/>
              <a:buChar char="■"/>
              <a:defRPr sz="1600" b="0" i="0" u="none" strike="noStrike" cap="none">
                <a:solidFill>
                  <a:schemeClr val="dk1"/>
                </a:solidFill>
                <a:latin typeface="Tahoma"/>
                <a:ea typeface="Tahoma"/>
                <a:cs typeface="Tahoma"/>
                <a:sym typeface="Tahoma"/>
              </a:defRPr>
            </a:lvl6pPr>
            <a:lvl7pPr marL="3200400" marR="0" lvl="6" indent="-279400" algn="l" rtl="0">
              <a:spcBef>
                <a:spcPts val="320"/>
              </a:spcBef>
              <a:spcAft>
                <a:spcPts val="0"/>
              </a:spcAft>
              <a:buClr>
                <a:schemeClr val="accent1"/>
              </a:buClr>
              <a:buSzPts val="800"/>
              <a:buFont typeface="Noto Sans Symbols"/>
              <a:buChar char="■"/>
              <a:defRPr sz="1600" b="0" i="0" u="none" strike="noStrike" cap="none">
                <a:solidFill>
                  <a:schemeClr val="dk1"/>
                </a:solidFill>
                <a:latin typeface="Tahoma"/>
                <a:ea typeface="Tahoma"/>
                <a:cs typeface="Tahoma"/>
                <a:sym typeface="Tahoma"/>
              </a:defRPr>
            </a:lvl7pPr>
            <a:lvl8pPr marL="3657600" marR="0" lvl="7" indent="-279400" algn="l" rtl="0">
              <a:spcBef>
                <a:spcPts val="320"/>
              </a:spcBef>
              <a:spcAft>
                <a:spcPts val="0"/>
              </a:spcAft>
              <a:buClr>
                <a:schemeClr val="accent1"/>
              </a:buClr>
              <a:buSzPts val="800"/>
              <a:buFont typeface="Noto Sans Symbols"/>
              <a:buChar char="■"/>
              <a:defRPr sz="1600" b="0" i="0" u="none" strike="noStrike" cap="none">
                <a:solidFill>
                  <a:schemeClr val="dk1"/>
                </a:solidFill>
                <a:latin typeface="Tahoma"/>
                <a:ea typeface="Tahoma"/>
                <a:cs typeface="Tahoma"/>
                <a:sym typeface="Tahoma"/>
              </a:defRPr>
            </a:lvl8pPr>
            <a:lvl9pPr marL="4114800" marR="0" lvl="8" indent="-279400" algn="l" rtl="0">
              <a:spcBef>
                <a:spcPts val="320"/>
              </a:spcBef>
              <a:spcAft>
                <a:spcPts val="0"/>
              </a:spcAft>
              <a:buClr>
                <a:schemeClr val="accent1"/>
              </a:buClr>
              <a:buSzPts val="800"/>
              <a:buFont typeface="Noto Sans Symbols"/>
              <a:buChar char="■"/>
              <a:defRPr sz="1600" b="0" i="0" u="none" strike="noStrike" cap="none">
                <a:solidFill>
                  <a:schemeClr val="dk1"/>
                </a:solidFill>
                <a:latin typeface="Tahoma"/>
                <a:ea typeface="Tahoma"/>
                <a:cs typeface="Tahoma"/>
                <a:sym typeface="Tahoma"/>
              </a:defRPr>
            </a:lvl9pPr>
          </a:lstStyle>
          <a:p>
            <a:endParaRPr/>
          </a:p>
        </p:txBody>
      </p:sp>
      <p:sp>
        <p:nvSpPr>
          <p:cNvPr id="765" name="Google Shape;765;p109"/>
          <p:cNvSpPr txBox="1">
            <a:spLocks noGrp="1"/>
          </p:cNvSpPr>
          <p:nvPr>
            <p:ph type="dt" idx="10"/>
          </p:nvPr>
        </p:nvSpPr>
        <p:spPr>
          <a:xfrm>
            <a:off x="1162050" y="6243637"/>
            <a:ext cx="19050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6" name="Google Shape;766;p109"/>
          <p:cNvSpPr txBox="1">
            <a:spLocks noGrp="1"/>
          </p:cNvSpPr>
          <p:nvPr>
            <p:ph type="ftr" idx="11"/>
          </p:nvPr>
        </p:nvSpPr>
        <p:spPr>
          <a:xfrm>
            <a:off x="3657600" y="6243637"/>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7" name="Google Shape;767;p109"/>
          <p:cNvSpPr txBox="1">
            <a:spLocks noGrp="1"/>
          </p:cNvSpPr>
          <p:nvPr>
            <p:ph type="sldNum" idx="12"/>
          </p:nvPr>
        </p:nvSpPr>
        <p:spPr>
          <a:xfrm>
            <a:off x="7042150" y="6243637"/>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1pPr>
            <a:lvl2pPr marL="0" marR="0" lvl="1"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2pPr>
            <a:lvl3pPr marL="0" marR="0" lvl="2"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3pPr>
            <a:lvl4pPr marL="0" marR="0" lvl="3"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4pPr>
            <a:lvl5pPr marL="0" marR="0" lvl="4"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5pPr>
            <a:lvl6pPr marL="0" marR="0" lvl="5"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6pPr>
            <a:lvl7pPr marL="0" marR="0" lvl="6"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7pPr>
            <a:lvl8pPr marL="0" marR="0" lvl="7"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8pPr>
            <a:lvl9pPr marL="0" marR="0" lvl="8"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768"/>
        <p:cNvGrpSpPr/>
        <p:nvPr/>
      </p:nvGrpSpPr>
      <p:grpSpPr>
        <a:xfrm>
          <a:off x="0" y="0"/>
          <a:ext cx="0" cy="0"/>
          <a:chOff x="0" y="0"/>
          <a:chExt cx="0" cy="0"/>
        </a:xfrm>
      </p:grpSpPr>
      <p:sp>
        <p:nvSpPr>
          <p:cNvPr id="769" name="Google Shape;769;p110"/>
          <p:cNvSpPr txBox="1">
            <a:spLocks noGrp="1"/>
          </p:cNvSpPr>
          <p:nvPr>
            <p:ph type="title"/>
          </p:nvPr>
        </p:nvSpPr>
        <p:spPr>
          <a:xfrm>
            <a:off x="1150937" y="214312"/>
            <a:ext cx="7793037" cy="14620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dk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dk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dk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dk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dk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dk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dk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dk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dk2"/>
                </a:solidFill>
                <a:latin typeface="Tahoma"/>
                <a:ea typeface="Tahoma"/>
                <a:cs typeface="Tahoma"/>
                <a:sym typeface="Tahoma"/>
              </a:defRPr>
            </a:lvl9pPr>
          </a:lstStyle>
          <a:p>
            <a:endParaRPr/>
          </a:p>
        </p:txBody>
      </p:sp>
      <p:sp>
        <p:nvSpPr>
          <p:cNvPr id="770" name="Google Shape;770;p110"/>
          <p:cNvSpPr txBox="1">
            <a:spLocks noGrp="1"/>
          </p:cNvSpPr>
          <p:nvPr>
            <p:ph type="body" idx="1"/>
          </p:nvPr>
        </p:nvSpPr>
        <p:spPr>
          <a:xfrm>
            <a:off x="1182688" y="2017713"/>
            <a:ext cx="3810000" cy="4114800"/>
          </a:xfrm>
          <a:prstGeom prst="rect">
            <a:avLst/>
          </a:prstGeom>
          <a:noFill/>
          <a:ln>
            <a:noFill/>
          </a:ln>
        </p:spPr>
        <p:txBody>
          <a:bodyPr spcFirstLastPara="1" wrap="square" lIns="91425" tIns="45700" rIns="91425" bIns="45700" anchor="t" anchorCtr="0"/>
          <a:lstStyle>
            <a:lvl1pPr marL="457200" marR="0" lvl="0" indent="-335280" algn="l" rtl="0">
              <a:spcBef>
                <a:spcPts val="560"/>
              </a:spcBef>
              <a:spcAft>
                <a:spcPts val="0"/>
              </a:spcAft>
              <a:buClr>
                <a:schemeClr val="folHlink"/>
              </a:buClr>
              <a:buSzPts val="1680"/>
              <a:buFont typeface="Noto Sans Symbols"/>
              <a:buChar char="■"/>
              <a:defRPr sz="2800" b="0" i="0" u="none" strike="noStrike" cap="none">
                <a:solidFill>
                  <a:schemeClr val="dk1"/>
                </a:solidFill>
                <a:latin typeface="Tahoma"/>
                <a:ea typeface="Tahoma"/>
                <a:cs typeface="Tahoma"/>
                <a:sym typeface="Tahoma"/>
              </a:defRPr>
            </a:lvl1pPr>
            <a:lvl2pPr marL="914400" marR="0" lvl="1" indent="-312419" algn="l" rtl="0">
              <a:spcBef>
                <a:spcPts val="480"/>
              </a:spcBef>
              <a:spcAft>
                <a:spcPts val="0"/>
              </a:spcAft>
              <a:buClr>
                <a:schemeClr val="hlink"/>
              </a:buClr>
              <a:buSzPts val="1320"/>
              <a:buFont typeface="Noto Sans Symbols"/>
              <a:buChar char="■"/>
              <a:defRPr sz="2400" b="0" i="0" u="none" strike="noStrike" cap="none">
                <a:solidFill>
                  <a:schemeClr val="dk1"/>
                </a:solidFill>
                <a:latin typeface="Tahoma"/>
                <a:ea typeface="Tahoma"/>
                <a:cs typeface="Tahoma"/>
                <a:sym typeface="Tahoma"/>
              </a:defRPr>
            </a:lvl2pPr>
            <a:lvl3pPr marL="1371600" marR="0" lvl="2" indent="-292100" algn="l" rtl="0">
              <a:spcBef>
                <a:spcPts val="400"/>
              </a:spcBef>
              <a:spcAft>
                <a:spcPts val="0"/>
              </a:spcAft>
              <a:buClr>
                <a:schemeClr val="folHlink"/>
              </a:buClr>
              <a:buSzPts val="1000"/>
              <a:buFont typeface="Noto Sans Symbols"/>
              <a:buChar char="■"/>
              <a:defRPr sz="2000" b="0" i="0" u="none" strike="noStrike" cap="none">
                <a:solidFill>
                  <a:schemeClr val="dk1"/>
                </a:solidFill>
                <a:latin typeface="Tahoma"/>
                <a:ea typeface="Tahoma"/>
                <a:cs typeface="Tahoma"/>
                <a:sym typeface="Tahoma"/>
              </a:defRPr>
            </a:lvl3pPr>
            <a:lvl4pPr marL="1828800" marR="0" lvl="3" indent="-291464" algn="l" rtl="0">
              <a:spcBef>
                <a:spcPts val="360"/>
              </a:spcBef>
              <a:spcAft>
                <a:spcPts val="0"/>
              </a:spcAft>
              <a:buClr>
                <a:schemeClr val="accent2"/>
              </a:buClr>
              <a:buSzPts val="990"/>
              <a:buFont typeface="Noto Sans Symbols"/>
              <a:buChar char="■"/>
              <a:defRPr sz="1800" b="0" i="0" u="none" strike="noStrike" cap="none">
                <a:solidFill>
                  <a:schemeClr val="dk1"/>
                </a:solidFill>
                <a:latin typeface="Tahoma"/>
                <a:ea typeface="Tahoma"/>
                <a:cs typeface="Tahoma"/>
                <a:sym typeface="Tahoma"/>
              </a:defRPr>
            </a:lvl4pPr>
            <a:lvl5pPr marL="2286000" marR="0" lvl="4" indent="-285750" algn="l" rtl="0">
              <a:spcBef>
                <a:spcPts val="360"/>
              </a:spcBef>
              <a:spcAft>
                <a:spcPts val="0"/>
              </a:spcAft>
              <a:buClr>
                <a:schemeClr val="accent1"/>
              </a:buClr>
              <a:buSzPts val="900"/>
              <a:buFont typeface="Noto Sans Symbols"/>
              <a:buChar char="■"/>
              <a:defRPr sz="1800" b="0" i="0" u="none" strike="noStrike" cap="none">
                <a:solidFill>
                  <a:schemeClr val="dk1"/>
                </a:solidFill>
                <a:latin typeface="Tahoma"/>
                <a:ea typeface="Tahoma"/>
                <a:cs typeface="Tahoma"/>
                <a:sym typeface="Tahoma"/>
              </a:defRPr>
            </a:lvl5pPr>
            <a:lvl6pPr marL="2743200" marR="0" lvl="5" indent="-285750" algn="l" rtl="0">
              <a:spcBef>
                <a:spcPts val="360"/>
              </a:spcBef>
              <a:spcAft>
                <a:spcPts val="0"/>
              </a:spcAft>
              <a:buClr>
                <a:schemeClr val="accent1"/>
              </a:buClr>
              <a:buSzPts val="900"/>
              <a:buFont typeface="Noto Sans Symbols"/>
              <a:buChar char="■"/>
              <a:defRPr sz="1800" b="0" i="0" u="none" strike="noStrike" cap="none">
                <a:solidFill>
                  <a:schemeClr val="dk1"/>
                </a:solidFill>
                <a:latin typeface="Tahoma"/>
                <a:ea typeface="Tahoma"/>
                <a:cs typeface="Tahoma"/>
                <a:sym typeface="Tahoma"/>
              </a:defRPr>
            </a:lvl6pPr>
            <a:lvl7pPr marL="3200400" marR="0" lvl="6" indent="-285750" algn="l" rtl="0">
              <a:spcBef>
                <a:spcPts val="360"/>
              </a:spcBef>
              <a:spcAft>
                <a:spcPts val="0"/>
              </a:spcAft>
              <a:buClr>
                <a:schemeClr val="accent1"/>
              </a:buClr>
              <a:buSzPts val="900"/>
              <a:buFont typeface="Noto Sans Symbols"/>
              <a:buChar char="■"/>
              <a:defRPr sz="1800" b="0" i="0" u="none" strike="noStrike" cap="none">
                <a:solidFill>
                  <a:schemeClr val="dk1"/>
                </a:solidFill>
                <a:latin typeface="Tahoma"/>
                <a:ea typeface="Tahoma"/>
                <a:cs typeface="Tahoma"/>
                <a:sym typeface="Tahoma"/>
              </a:defRPr>
            </a:lvl7pPr>
            <a:lvl8pPr marL="3657600" marR="0" lvl="7" indent="-285750" algn="l" rtl="0">
              <a:spcBef>
                <a:spcPts val="360"/>
              </a:spcBef>
              <a:spcAft>
                <a:spcPts val="0"/>
              </a:spcAft>
              <a:buClr>
                <a:schemeClr val="accent1"/>
              </a:buClr>
              <a:buSzPts val="900"/>
              <a:buFont typeface="Noto Sans Symbols"/>
              <a:buChar char="■"/>
              <a:defRPr sz="1800" b="0" i="0" u="none" strike="noStrike" cap="none">
                <a:solidFill>
                  <a:schemeClr val="dk1"/>
                </a:solidFill>
                <a:latin typeface="Tahoma"/>
                <a:ea typeface="Tahoma"/>
                <a:cs typeface="Tahoma"/>
                <a:sym typeface="Tahoma"/>
              </a:defRPr>
            </a:lvl8pPr>
            <a:lvl9pPr marL="4114800" marR="0" lvl="8" indent="-285750" algn="l" rtl="0">
              <a:spcBef>
                <a:spcPts val="360"/>
              </a:spcBef>
              <a:spcAft>
                <a:spcPts val="0"/>
              </a:spcAft>
              <a:buClr>
                <a:schemeClr val="accent1"/>
              </a:buClr>
              <a:buSzPts val="900"/>
              <a:buFont typeface="Noto Sans Symbols"/>
              <a:buChar char="■"/>
              <a:defRPr sz="1800" b="0" i="0" u="none" strike="noStrike" cap="none">
                <a:solidFill>
                  <a:schemeClr val="dk1"/>
                </a:solidFill>
                <a:latin typeface="Tahoma"/>
                <a:ea typeface="Tahoma"/>
                <a:cs typeface="Tahoma"/>
                <a:sym typeface="Tahoma"/>
              </a:defRPr>
            </a:lvl9pPr>
          </a:lstStyle>
          <a:p>
            <a:endParaRPr/>
          </a:p>
        </p:txBody>
      </p:sp>
      <p:sp>
        <p:nvSpPr>
          <p:cNvPr id="771" name="Google Shape;771;p110"/>
          <p:cNvSpPr txBox="1">
            <a:spLocks noGrp="1"/>
          </p:cNvSpPr>
          <p:nvPr>
            <p:ph type="body" idx="2"/>
          </p:nvPr>
        </p:nvSpPr>
        <p:spPr>
          <a:xfrm>
            <a:off x="5145088" y="2017713"/>
            <a:ext cx="3810000" cy="4114800"/>
          </a:xfrm>
          <a:prstGeom prst="rect">
            <a:avLst/>
          </a:prstGeom>
          <a:noFill/>
          <a:ln>
            <a:noFill/>
          </a:ln>
        </p:spPr>
        <p:txBody>
          <a:bodyPr spcFirstLastPara="1" wrap="square" lIns="91425" tIns="45700" rIns="91425" bIns="45700" anchor="t" anchorCtr="0"/>
          <a:lstStyle>
            <a:lvl1pPr marL="457200" marR="0" lvl="0" indent="-335280" algn="l" rtl="0">
              <a:spcBef>
                <a:spcPts val="560"/>
              </a:spcBef>
              <a:spcAft>
                <a:spcPts val="0"/>
              </a:spcAft>
              <a:buClr>
                <a:schemeClr val="folHlink"/>
              </a:buClr>
              <a:buSzPts val="1680"/>
              <a:buFont typeface="Noto Sans Symbols"/>
              <a:buChar char="■"/>
              <a:defRPr sz="2800" b="0" i="0" u="none" strike="noStrike" cap="none">
                <a:solidFill>
                  <a:schemeClr val="dk1"/>
                </a:solidFill>
                <a:latin typeface="Tahoma"/>
                <a:ea typeface="Tahoma"/>
                <a:cs typeface="Tahoma"/>
                <a:sym typeface="Tahoma"/>
              </a:defRPr>
            </a:lvl1pPr>
            <a:lvl2pPr marL="914400" marR="0" lvl="1" indent="-312419" algn="l" rtl="0">
              <a:spcBef>
                <a:spcPts val="480"/>
              </a:spcBef>
              <a:spcAft>
                <a:spcPts val="0"/>
              </a:spcAft>
              <a:buClr>
                <a:schemeClr val="hlink"/>
              </a:buClr>
              <a:buSzPts val="1320"/>
              <a:buFont typeface="Noto Sans Symbols"/>
              <a:buChar char="■"/>
              <a:defRPr sz="2400" b="0" i="0" u="none" strike="noStrike" cap="none">
                <a:solidFill>
                  <a:schemeClr val="dk1"/>
                </a:solidFill>
                <a:latin typeface="Tahoma"/>
                <a:ea typeface="Tahoma"/>
                <a:cs typeface="Tahoma"/>
                <a:sym typeface="Tahoma"/>
              </a:defRPr>
            </a:lvl2pPr>
            <a:lvl3pPr marL="1371600" marR="0" lvl="2" indent="-292100" algn="l" rtl="0">
              <a:spcBef>
                <a:spcPts val="400"/>
              </a:spcBef>
              <a:spcAft>
                <a:spcPts val="0"/>
              </a:spcAft>
              <a:buClr>
                <a:schemeClr val="folHlink"/>
              </a:buClr>
              <a:buSzPts val="1000"/>
              <a:buFont typeface="Noto Sans Symbols"/>
              <a:buChar char="■"/>
              <a:defRPr sz="2000" b="0" i="0" u="none" strike="noStrike" cap="none">
                <a:solidFill>
                  <a:schemeClr val="dk1"/>
                </a:solidFill>
                <a:latin typeface="Tahoma"/>
                <a:ea typeface="Tahoma"/>
                <a:cs typeface="Tahoma"/>
                <a:sym typeface="Tahoma"/>
              </a:defRPr>
            </a:lvl3pPr>
            <a:lvl4pPr marL="1828800" marR="0" lvl="3" indent="-291464" algn="l" rtl="0">
              <a:spcBef>
                <a:spcPts val="360"/>
              </a:spcBef>
              <a:spcAft>
                <a:spcPts val="0"/>
              </a:spcAft>
              <a:buClr>
                <a:schemeClr val="accent2"/>
              </a:buClr>
              <a:buSzPts val="990"/>
              <a:buFont typeface="Noto Sans Symbols"/>
              <a:buChar char="■"/>
              <a:defRPr sz="1800" b="0" i="0" u="none" strike="noStrike" cap="none">
                <a:solidFill>
                  <a:schemeClr val="dk1"/>
                </a:solidFill>
                <a:latin typeface="Tahoma"/>
                <a:ea typeface="Tahoma"/>
                <a:cs typeface="Tahoma"/>
                <a:sym typeface="Tahoma"/>
              </a:defRPr>
            </a:lvl4pPr>
            <a:lvl5pPr marL="2286000" marR="0" lvl="4" indent="-285750" algn="l" rtl="0">
              <a:spcBef>
                <a:spcPts val="360"/>
              </a:spcBef>
              <a:spcAft>
                <a:spcPts val="0"/>
              </a:spcAft>
              <a:buClr>
                <a:schemeClr val="accent1"/>
              </a:buClr>
              <a:buSzPts val="900"/>
              <a:buFont typeface="Noto Sans Symbols"/>
              <a:buChar char="■"/>
              <a:defRPr sz="1800" b="0" i="0" u="none" strike="noStrike" cap="none">
                <a:solidFill>
                  <a:schemeClr val="dk1"/>
                </a:solidFill>
                <a:latin typeface="Tahoma"/>
                <a:ea typeface="Tahoma"/>
                <a:cs typeface="Tahoma"/>
                <a:sym typeface="Tahoma"/>
              </a:defRPr>
            </a:lvl5pPr>
            <a:lvl6pPr marL="2743200" marR="0" lvl="5" indent="-285750" algn="l" rtl="0">
              <a:spcBef>
                <a:spcPts val="360"/>
              </a:spcBef>
              <a:spcAft>
                <a:spcPts val="0"/>
              </a:spcAft>
              <a:buClr>
                <a:schemeClr val="accent1"/>
              </a:buClr>
              <a:buSzPts val="900"/>
              <a:buFont typeface="Noto Sans Symbols"/>
              <a:buChar char="■"/>
              <a:defRPr sz="1800" b="0" i="0" u="none" strike="noStrike" cap="none">
                <a:solidFill>
                  <a:schemeClr val="dk1"/>
                </a:solidFill>
                <a:latin typeface="Tahoma"/>
                <a:ea typeface="Tahoma"/>
                <a:cs typeface="Tahoma"/>
                <a:sym typeface="Tahoma"/>
              </a:defRPr>
            </a:lvl6pPr>
            <a:lvl7pPr marL="3200400" marR="0" lvl="6" indent="-285750" algn="l" rtl="0">
              <a:spcBef>
                <a:spcPts val="360"/>
              </a:spcBef>
              <a:spcAft>
                <a:spcPts val="0"/>
              </a:spcAft>
              <a:buClr>
                <a:schemeClr val="accent1"/>
              </a:buClr>
              <a:buSzPts val="900"/>
              <a:buFont typeface="Noto Sans Symbols"/>
              <a:buChar char="■"/>
              <a:defRPr sz="1800" b="0" i="0" u="none" strike="noStrike" cap="none">
                <a:solidFill>
                  <a:schemeClr val="dk1"/>
                </a:solidFill>
                <a:latin typeface="Tahoma"/>
                <a:ea typeface="Tahoma"/>
                <a:cs typeface="Tahoma"/>
                <a:sym typeface="Tahoma"/>
              </a:defRPr>
            </a:lvl7pPr>
            <a:lvl8pPr marL="3657600" marR="0" lvl="7" indent="-285750" algn="l" rtl="0">
              <a:spcBef>
                <a:spcPts val="360"/>
              </a:spcBef>
              <a:spcAft>
                <a:spcPts val="0"/>
              </a:spcAft>
              <a:buClr>
                <a:schemeClr val="accent1"/>
              </a:buClr>
              <a:buSzPts val="900"/>
              <a:buFont typeface="Noto Sans Symbols"/>
              <a:buChar char="■"/>
              <a:defRPr sz="1800" b="0" i="0" u="none" strike="noStrike" cap="none">
                <a:solidFill>
                  <a:schemeClr val="dk1"/>
                </a:solidFill>
                <a:latin typeface="Tahoma"/>
                <a:ea typeface="Tahoma"/>
                <a:cs typeface="Tahoma"/>
                <a:sym typeface="Tahoma"/>
              </a:defRPr>
            </a:lvl8pPr>
            <a:lvl9pPr marL="4114800" marR="0" lvl="8" indent="-285750" algn="l" rtl="0">
              <a:spcBef>
                <a:spcPts val="360"/>
              </a:spcBef>
              <a:spcAft>
                <a:spcPts val="0"/>
              </a:spcAft>
              <a:buClr>
                <a:schemeClr val="accent1"/>
              </a:buClr>
              <a:buSzPts val="900"/>
              <a:buFont typeface="Noto Sans Symbols"/>
              <a:buChar char="■"/>
              <a:defRPr sz="1800" b="0" i="0" u="none" strike="noStrike" cap="none">
                <a:solidFill>
                  <a:schemeClr val="dk1"/>
                </a:solidFill>
                <a:latin typeface="Tahoma"/>
                <a:ea typeface="Tahoma"/>
                <a:cs typeface="Tahoma"/>
                <a:sym typeface="Tahoma"/>
              </a:defRPr>
            </a:lvl9pPr>
          </a:lstStyle>
          <a:p>
            <a:endParaRPr/>
          </a:p>
        </p:txBody>
      </p:sp>
      <p:sp>
        <p:nvSpPr>
          <p:cNvPr id="772" name="Google Shape;772;p110"/>
          <p:cNvSpPr txBox="1">
            <a:spLocks noGrp="1"/>
          </p:cNvSpPr>
          <p:nvPr>
            <p:ph type="dt" idx="10"/>
          </p:nvPr>
        </p:nvSpPr>
        <p:spPr>
          <a:xfrm>
            <a:off x="1162050" y="6243637"/>
            <a:ext cx="19050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3" name="Google Shape;773;p110"/>
          <p:cNvSpPr txBox="1">
            <a:spLocks noGrp="1"/>
          </p:cNvSpPr>
          <p:nvPr>
            <p:ph type="ftr" idx="11"/>
          </p:nvPr>
        </p:nvSpPr>
        <p:spPr>
          <a:xfrm>
            <a:off x="3657600" y="6243637"/>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4" name="Google Shape;774;p110"/>
          <p:cNvSpPr txBox="1">
            <a:spLocks noGrp="1"/>
          </p:cNvSpPr>
          <p:nvPr>
            <p:ph type="sldNum" idx="12"/>
          </p:nvPr>
        </p:nvSpPr>
        <p:spPr>
          <a:xfrm>
            <a:off x="7042150" y="6243637"/>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1pPr>
            <a:lvl2pPr marL="0" marR="0" lvl="1"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2pPr>
            <a:lvl3pPr marL="0" marR="0" lvl="2"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3pPr>
            <a:lvl4pPr marL="0" marR="0" lvl="3"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4pPr>
            <a:lvl5pPr marL="0" marR="0" lvl="4"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5pPr>
            <a:lvl6pPr marL="0" marR="0" lvl="5"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6pPr>
            <a:lvl7pPr marL="0" marR="0" lvl="6"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7pPr>
            <a:lvl8pPr marL="0" marR="0" lvl="7"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8pPr>
            <a:lvl9pPr marL="0" marR="0" lvl="8"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heme" Target="../theme/theme1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theme" Target="../theme/theme12.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theme" Target="../theme/theme13.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4.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5.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6.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7.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9.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285750" y="2803525"/>
            <a:ext cx="1587" cy="3035300"/>
          </a:xfrm>
          <a:custGeom>
            <a:avLst/>
            <a:gdLst/>
            <a:ahLst/>
            <a:cxnLst/>
            <a:rect l="l" t="t" r="r" b="b"/>
            <a:pathLst>
              <a:path w="1588" h="1912" extrusionOk="0">
                <a:moveTo>
                  <a:pt x="0" y="0"/>
                </a:moveTo>
                <a:lnTo>
                  <a:pt x="0" y="6"/>
                </a:lnTo>
                <a:lnTo>
                  <a:pt x="0" y="6"/>
                </a:lnTo>
                <a:lnTo>
                  <a:pt x="0" y="60"/>
                </a:lnTo>
                <a:lnTo>
                  <a:pt x="0" y="1912"/>
                </a:lnTo>
                <a:lnTo>
                  <a:pt x="0" y="1912"/>
                </a:lnTo>
                <a:lnTo>
                  <a:pt x="0" y="0"/>
                </a:lnTo>
                <a:lnTo>
                  <a:pt x="0" y="0"/>
                </a:lnTo>
                <a:close/>
              </a:path>
            </a:pathLst>
          </a:custGeom>
          <a:solidFill>
            <a:srgbClr val="6BBA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 name="Google Shape;7;p1"/>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8" name="Google Shape;8;p1"/>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9" name="Google Shape;9;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solidFill>
                <a:srgbClr val="000000"/>
              </a:solidFill>
            </a:endParaRPr>
          </a:p>
        </p:txBody>
      </p:sp>
      <p:sp>
        <p:nvSpPr>
          <p:cNvPr id="11" name="Google Shape;11;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0"/>
        <p:cNvGrpSpPr/>
        <p:nvPr/>
      </p:nvGrpSpPr>
      <p:grpSpPr>
        <a:xfrm>
          <a:off x="0" y="0"/>
          <a:ext cx="0" cy="0"/>
          <a:chOff x="0" y="0"/>
          <a:chExt cx="0" cy="0"/>
        </a:xfrm>
      </p:grpSpPr>
      <p:sp>
        <p:nvSpPr>
          <p:cNvPr id="631" name="Google Shape;631;p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32" name="Google Shape;632;p8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3" name="Google Shape;633;p8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4" name="Google Shape;634;p8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5" name="Google Shape;635;p8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2000"/>
                                        <p:tgtEl>
                                          <p:spTgt spid="6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2">
                                            <p:txEl>
                                              <p:pRg st="0" end="0"/>
                                            </p:txEl>
                                          </p:spTgt>
                                        </p:tgtEl>
                                        <p:attrNameLst>
                                          <p:attrName>style.visibility</p:attrName>
                                        </p:attrNameLst>
                                      </p:cBhvr>
                                      <p:to>
                                        <p:strVal val="visible"/>
                                      </p:to>
                                    </p:set>
                                    <p:animEffect transition="in" filter="fade">
                                      <p:cBhvr>
                                        <p:cTn id="12" dur="2000"/>
                                        <p:tgtEl>
                                          <p:spTgt spid="6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2">
                                            <p:txEl>
                                              <p:pRg st="1" end="1"/>
                                            </p:txEl>
                                          </p:spTgt>
                                        </p:tgtEl>
                                        <p:attrNameLst>
                                          <p:attrName>style.visibility</p:attrName>
                                        </p:attrNameLst>
                                      </p:cBhvr>
                                      <p:to>
                                        <p:strVal val="visible"/>
                                      </p:to>
                                    </p:set>
                                    <p:animEffect transition="in" filter="fade">
                                      <p:cBhvr>
                                        <p:cTn id="17" dur="2000"/>
                                        <p:tgtEl>
                                          <p:spTgt spid="6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2">
                                            <p:txEl>
                                              <p:pRg st="2" end="2"/>
                                            </p:txEl>
                                          </p:spTgt>
                                        </p:tgtEl>
                                        <p:attrNameLst>
                                          <p:attrName>style.visibility</p:attrName>
                                        </p:attrNameLst>
                                      </p:cBhvr>
                                      <p:to>
                                        <p:strVal val="visible"/>
                                      </p:to>
                                    </p:set>
                                    <p:animEffect transition="in" filter="fade">
                                      <p:cBhvr>
                                        <p:cTn id="22" dur="2000"/>
                                        <p:tgtEl>
                                          <p:spTgt spid="63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2">
                                            <p:txEl>
                                              <p:pRg st="3" end="3"/>
                                            </p:txEl>
                                          </p:spTgt>
                                        </p:tgtEl>
                                        <p:attrNameLst>
                                          <p:attrName>style.visibility</p:attrName>
                                        </p:attrNameLst>
                                      </p:cBhvr>
                                      <p:to>
                                        <p:strVal val="visible"/>
                                      </p:to>
                                    </p:set>
                                    <p:animEffect transition="in" filter="fade">
                                      <p:cBhvr>
                                        <p:cTn id="27" dur="2000"/>
                                        <p:tgtEl>
                                          <p:spTgt spid="63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2">
                                            <p:txEl>
                                              <p:pRg st="4" end="4"/>
                                            </p:txEl>
                                          </p:spTgt>
                                        </p:tgtEl>
                                        <p:attrNameLst>
                                          <p:attrName>style.visibility</p:attrName>
                                        </p:attrNameLst>
                                      </p:cBhvr>
                                      <p:to>
                                        <p:strVal val="visible"/>
                                      </p:to>
                                    </p:set>
                                    <p:animEffect transition="in" filter="fade">
                                      <p:cBhvr>
                                        <p:cTn id="32" dur="2000"/>
                                        <p:tgtEl>
                                          <p:spTgt spid="63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32">
                                            <p:txEl>
                                              <p:pRg st="5" end="5"/>
                                            </p:txEl>
                                          </p:spTgt>
                                        </p:tgtEl>
                                        <p:attrNameLst>
                                          <p:attrName>style.visibility</p:attrName>
                                        </p:attrNameLst>
                                      </p:cBhvr>
                                      <p:to>
                                        <p:strVal val="visible"/>
                                      </p:to>
                                    </p:set>
                                    <p:animEffect transition="in" filter="fade">
                                      <p:cBhvr>
                                        <p:cTn id="37" dur="2000"/>
                                        <p:tgtEl>
                                          <p:spTgt spid="63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32">
                                            <p:txEl>
                                              <p:pRg st="6" end="6"/>
                                            </p:txEl>
                                          </p:spTgt>
                                        </p:tgtEl>
                                        <p:attrNameLst>
                                          <p:attrName>style.visibility</p:attrName>
                                        </p:attrNameLst>
                                      </p:cBhvr>
                                      <p:to>
                                        <p:strVal val="visible"/>
                                      </p:to>
                                    </p:set>
                                    <p:animEffect transition="in" filter="fade">
                                      <p:cBhvr>
                                        <p:cTn id="42" dur="2000"/>
                                        <p:tgtEl>
                                          <p:spTgt spid="63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32">
                                            <p:txEl>
                                              <p:pRg st="7" end="7"/>
                                            </p:txEl>
                                          </p:spTgt>
                                        </p:tgtEl>
                                        <p:attrNameLst>
                                          <p:attrName>style.visibility</p:attrName>
                                        </p:attrNameLst>
                                      </p:cBhvr>
                                      <p:to>
                                        <p:strVal val="visible"/>
                                      </p:to>
                                    </p:set>
                                    <p:animEffect transition="in" filter="fade">
                                      <p:cBhvr>
                                        <p:cTn id="47" dur="2000"/>
                                        <p:tgtEl>
                                          <p:spTgt spid="63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32">
                                            <p:txEl>
                                              <p:pRg st="8" end="8"/>
                                            </p:txEl>
                                          </p:spTgt>
                                        </p:tgtEl>
                                        <p:attrNameLst>
                                          <p:attrName>style.visibility</p:attrName>
                                        </p:attrNameLst>
                                      </p:cBhvr>
                                      <p:to>
                                        <p:strVal val="visible"/>
                                      </p:to>
                                    </p:set>
                                    <p:animEffect transition="in" filter="fade">
                                      <p:cBhvr>
                                        <p:cTn id="52" dur="2000"/>
                                        <p:tgtEl>
                                          <p:spTgt spid="6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5"/>
        <p:cNvGrpSpPr/>
        <p:nvPr/>
      </p:nvGrpSpPr>
      <p:grpSpPr>
        <a:xfrm>
          <a:off x="0" y="0"/>
          <a:ext cx="0" cy="0"/>
          <a:chOff x="0" y="0"/>
          <a:chExt cx="0" cy="0"/>
        </a:xfrm>
      </p:grpSpPr>
      <p:sp>
        <p:nvSpPr>
          <p:cNvPr id="706" name="Google Shape;706;p101"/>
          <p:cNvSpPr txBox="1"/>
          <p:nvPr/>
        </p:nvSpPr>
        <p:spPr>
          <a:xfrm>
            <a:off x="417512" y="1098550"/>
            <a:ext cx="438150" cy="47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07" name="Google Shape;707;p101"/>
          <p:cNvSpPr txBox="1"/>
          <p:nvPr/>
        </p:nvSpPr>
        <p:spPr>
          <a:xfrm>
            <a:off x="800100" y="1098550"/>
            <a:ext cx="328612" cy="474662"/>
          </a:xfrm>
          <a:prstGeom prst="rect">
            <a:avLst/>
          </a:prstGeom>
          <a:gradFill>
            <a:gsLst>
              <a:gs pos="0">
                <a:schemeClr val="accent2"/>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08" name="Google Shape;708;p101"/>
          <p:cNvSpPr txBox="1"/>
          <p:nvPr/>
        </p:nvSpPr>
        <p:spPr>
          <a:xfrm>
            <a:off x="541337" y="1520825"/>
            <a:ext cx="422275" cy="474662"/>
          </a:xfrm>
          <a:prstGeom prst="rect">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09" name="Google Shape;709;p101"/>
          <p:cNvSpPr txBox="1"/>
          <p:nvPr/>
        </p:nvSpPr>
        <p:spPr>
          <a:xfrm>
            <a:off x="911225" y="1520825"/>
            <a:ext cx="368300" cy="474662"/>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10" name="Google Shape;710;p101"/>
          <p:cNvSpPr txBox="1"/>
          <p:nvPr/>
        </p:nvSpPr>
        <p:spPr>
          <a:xfrm>
            <a:off x="127000" y="1447800"/>
            <a:ext cx="560387" cy="422275"/>
          </a:xfrm>
          <a:prstGeom prst="rect">
            <a:avLst/>
          </a:prstGeom>
          <a:gradFill>
            <a:gsLst>
              <a:gs pos="0">
                <a:schemeClr val="lt1"/>
              </a:gs>
              <a:gs pos="100000">
                <a:schemeClr val="hlink"/>
              </a:gs>
            </a:gsLst>
            <a:lin ang="189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11" name="Google Shape;711;p101"/>
          <p:cNvSpPr txBox="1"/>
          <p:nvPr/>
        </p:nvSpPr>
        <p:spPr>
          <a:xfrm>
            <a:off x="762000" y="990600"/>
            <a:ext cx="31750" cy="1052512"/>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12" name="Google Shape;712;p101"/>
          <p:cNvSpPr txBox="1"/>
          <p:nvPr/>
        </p:nvSpPr>
        <p:spPr>
          <a:xfrm>
            <a:off x="442912" y="1781175"/>
            <a:ext cx="8226425" cy="31750"/>
          </a:xfrm>
          <a:prstGeom prst="rect">
            <a:avLst/>
          </a:pr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13" name="Google Shape;713;p101"/>
          <p:cNvSpPr txBox="1">
            <a:spLocks noGrp="1"/>
          </p:cNvSpPr>
          <p:nvPr>
            <p:ph type="title"/>
          </p:nvPr>
        </p:nvSpPr>
        <p:spPr>
          <a:xfrm>
            <a:off x="1150937" y="214312"/>
            <a:ext cx="7793037" cy="14620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dk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dk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dk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dk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dk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dk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dk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dk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dk2"/>
                </a:solidFill>
                <a:latin typeface="Tahoma"/>
                <a:ea typeface="Tahoma"/>
                <a:cs typeface="Tahoma"/>
                <a:sym typeface="Tahoma"/>
              </a:defRPr>
            </a:lvl9pPr>
          </a:lstStyle>
          <a:p>
            <a:endParaRPr/>
          </a:p>
        </p:txBody>
      </p:sp>
      <p:sp>
        <p:nvSpPr>
          <p:cNvPr id="714" name="Google Shape;714;p101"/>
          <p:cNvSpPr txBox="1">
            <a:spLocks noGrp="1"/>
          </p:cNvSpPr>
          <p:nvPr>
            <p:ph type="body" idx="1"/>
          </p:nvPr>
        </p:nvSpPr>
        <p:spPr>
          <a:xfrm>
            <a:off x="1182687" y="2017712"/>
            <a:ext cx="7772400" cy="4114800"/>
          </a:xfrm>
          <a:prstGeom prst="rect">
            <a:avLst/>
          </a:prstGeom>
          <a:noFill/>
          <a:ln>
            <a:noFill/>
          </a:ln>
        </p:spPr>
        <p:txBody>
          <a:bodyPr spcFirstLastPara="1" wrap="square" lIns="91425" tIns="45700" rIns="91425" bIns="45700" anchor="t" anchorCtr="0"/>
          <a:lstStyle>
            <a:lvl1pPr marL="457200" marR="0" lvl="0" indent="-350520" algn="l" rtl="0">
              <a:spcBef>
                <a:spcPts val="640"/>
              </a:spcBef>
              <a:spcAft>
                <a:spcPts val="0"/>
              </a:spcAft>
              <a:buClr>
                <a:schemeClr val="folHlink"/>
              </a:buClr>
              <a:buSzPts val="1920"/>
              <a:buFont typeface="Noto Sans Symbols"/>
              <a:buChar char="■"/>
              <a:defRPr sz="3200" b="0" i="0" u="none" strike="noStrike" cap="none">
                <a:solidFill>
                  <a:schemeClr val="dk1"/>
                </a:solidFill>
                <a:latin typeface="Tahoma"/>
                <a:ea typeface="Tahoma"/>
                <a:cs typeface="Tahoma"/>
                <a:sym typeface="Tahoma"/>
              </a:defRPr>
            </a:lvl1pPr>
            <a:lvl2pPr marL="914400" marR="0" lvl="1" indent="-326390" algn="l" rtl="0">
              <a:spcBef>
                <a:spcPts val="560"/>
              </a:spcBef>
              <a:spcAft>
                <a:spcPts val="0"/>
              </a:spcAft>
              <a:buClr>
                <a:schemeClr val="hlink"/>
              </a:buClr>
              <a:buSzPts val="1540"/>
              <a:buFont typeface="Noto Sans Symbols"/>
              <a:buChar char="■"/>
              <a:defRPr sz="2800" b="0" i="0" u="none" strike="noStrike" cap="none">
                <a:solidFill>
                  <a:schemeClr val="dk1"/>
                </a:solidFill>
                <a:latin typeface="Tahoma"/>
                <a:ea typeface="Tahoma"/>
                <a:cs typeface="Tahoma"/>
                <a:sym typeface="Tahoma"/>
              </a:defRPr>
            </a:lvl2pPr>
            <a:lvl3pPr marL="1371600" marR="0" lvl="2" indent="-304800" algn="l" rtl="0">
              <a:spcBef>
                <a:spcPts val="480"/>
              </a:spcBef>
              <a:spcAft>
                <a:spcPts val="0"/>
              </a:spcAft>
              <a:buClr>
                <a:schemeClr val="folHlink"/>
              </a:buClr>
              <a:buSzPts val="1200"/>
              <a:buFont typeface="Noto Sans Symbols"/>
              <a:buChar char="■"/>
              <a:defRPr sz="2400" b="0" i="0" u="none" strike="noStrike" cap="none">
                <a:solidFill>
                  <a:schemeClr val="dk1"/>
                </a:solidFill>
                <a:latin typeface="Tahoma"/>
                <a:ea typeface="Tahoma"/>
                <a:cs typeface="Tahoma"/>
                <a:sym typeface="Tahoma"/>
              </a:defRPr>
            </a:lvl3pPr>
            <a:lvl4pPr marL="1828800" marR="0" lvl="3" indent="-298450" algn="l" rtl="0">
              <a:spcBef>
                <a:spcPts val="400"/>
              </a:spcBef>
              <a:spcAft>
                <a:spcPts val="0"/>
              </a:spcAft>
              <a:buClr>
                <a:schemeClr val="accent2"/>
              </a:buClr>
              <a:buSzPts val="1100"/>
              <a:buFont typeface="Noto Sans Symbols"/>
              <a:buChar char="■"/>
              <a:defRPr sz="2000" b="0" i="0" u="none" strike="noStrike" cap="none">
                <a:solidFill>
                  <a:schemeClr val="dk1"/>
                </a:solidFill>
                <a:latin typeface="Tahoma"/>
                <a:ea typeface="Tahoma"/>
                <a:cs typeface="Tahoma"/>
                <a:sym typeface="Tahoma"/>
              </a:defRPr>
            </a:lvl4pPr>
            <a:lvl5pPr marL="2286000" marR="0" lvl="4"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5pPr>
            <a:lvl6pPr marL="2743200" marR="0" lvl="5"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6pPr>
            <a:lvl7pPr marL="3200400" marR="0" lvl="6"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7pPr>
            <a:lvl8pPr marL="3657600" marR="0" lvl="7"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8pPr>
            <a:lvl9pPr marL="4114800" marR="0" lvl="8" indent="-292100" algn="l" rtl="0">
              <a:spcBef>
                <a:spcPts val="400"/>
              </a:spcBef>
              <a:spcAft>
                <a:spcPts val="0"/>
              </a:spcAft>
              <a:buClr>
                <a:schemeClr val="accent1"/>
              </a:buClr>
              <a:buSzPts val="1000"/>
              <a:buFont typeface="Noto Sans Symbols"/>
              <a:buChar char="■"/>
              <a:defRPr sz="2000" b="0" i="0" u="none" strike="noStrike" cap="none">
                <a:solidFill>
                  <a:schemeClr val="dk1"/>
                </a:solidFill>
                <a:latin typeface="Tahoma"/>
                <a:ea typeface="Tahoma"/>
                <a:cs typeface="Tahoma"/>
                <a:sym typeface="Tahoma"/>
              </a:defRPr>
            </a:lvl9pPr>
          </a:lstStyle>
          <a:p>
            <a:endParaRPr/>
          </a:p>
        </p:txBody>
      </p:sp>
      <p:sp>
        <p:nvSpPr>
          <p:cNvPr id="715" name="Google Shape;715;p101"/>
          <p:cNvSpPr txBox="1">
            <a:spLocks noGrp="1"/>
          </p:cNvSpPr>
          <p:nvPr>
            <p:ph type="dt" idx="10"/>
          </p:nvPr>
        </p:nvSpPr>
        <p:spPr>
          <a:xfrm>
            <a:off x="1162050" y="6243637"/>
            <a:ext cx="19050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6" name="Google Shape;716;p101"/>
          <p:cNvSpPr txBox="1">
            <a:spLocks noGrp="1"/>
          </p:cNvSpPr>
          <p:nvPr>
            <p:ph type="ftr" idx="11"/>
          </p:nvPr>
        </p:nvSpPr>
        <p:spPr>
          <a:xfrm>
            <a:off x="3657600" y="6243637"/>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7" name="Google Shape;717;p101"/>
          <p:cNvSpPr txBox="1">
            <a:spLocks noGrp="1"/>
          </p:cNvSpPr>
          <p:nvPr>
            <p:ph type="sldNum" idx="12"/>
          </p:nvPr>
        </p:nvSpPr>
        <p:spPr>
          <a:xfrm>
            <a:off x="7042150" y="6243637"/>
            <a:ext cx="19050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1pPr>
            <a:lvl2pPr marL="0" marR="0" lvl="1"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2pPr>
            <a:lvl3pPr marL="0" marR="0" lvl="2"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3pPr>
            <a:lvl4pPr marL="0" marR="0" lvl="3"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4pPr>
            <a:lvl5pPr marL="0" marR="0" lvl="4"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5pPr>
            <a:lvl6pPr marL="0" marR="0" lvl="5"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6pPr>
            <a:lvl7pPr marL="0" marR="0" lvl="6"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7pPr>
            <a:lvl8pPr marL="0" marR="0" lvl="7"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8pPr>
            <a:lvl9pPr marL="0" marR="0" lvl="8" indent="0" algn="r" rtl="0">
              <a:lnSpc>
                <a:spcPct val="100000"/>
              </a:lnSpc>
              <a:spcBef>
                <a:spcPts val="0"/>
              </a:spcBef>
              <a:spcAft>
                <a:spcPts val="0"/>
              </a:spcAft>
              <a:buClr>
                <a:schemeClr val="dk1"/>
              </a:buClr>
              <a:buSzPts val="1400"/>
              <a:buFont typeface="Tahoma"/>
              <a:buNone/>
              <a:defRPr sz="1400" b="0" i="0" u="none">
                <a:solidFill>
                  <a:schemeClr val="dk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1"/>
        <p:cNvGrpSpPr/>
        <p:nvPr/>
      </p:nvGrpSpPr>
      <p:grpSpPr>
        <a:xfrm>
          <a:off x="0" y="0"/>
          <a:ext cx="0" cy="0"/>
          <a:chOff x="0" y="0"/>
          <a:chExt cx="0" cy="0"/>
        </a:xfrm>
      </p:grpSpPr>
      <p:sp>
        <p:nvSpPr>
          <p:cNvPr id="782" name="Google Shape;782;p11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9pPr>
          </a:lstStyle>
          <a:p>
            <a:endParaRPr/>
          </a:p>
        </p:txBody>
      </p:sp>
      <p:sp>
        <p:nvSpPr>
          <p:cNvPr id="783" name="Google Shape;783;p11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lstStyle>
            <a:lvl1pPr marL="457200" marR="0" lvl="0" indent="-352425" algn="l" rtl="0">
              <a:spcBef>
                <a:spcPts val="600"/>
              </a:spcBef>
              <a:spcAft>
                <a:spcPts val="0"/>
              </a:spcAft>
              <a:buClr>
                <a:schemeClr val="accent1"/>
              </a:buClr>
              <a:buSzPts val="1950"/>
              <a:buFont typeface="Noto Sans Symbols"/>
              <a:buChar char="■"/>
              <a:defRPr sz="3000" b="0" i="0" u="none" strike="noStrike" cap="none">
                <a:solidFill>
                  <a:schemeClr val="dk1"/>
                </a:solidFill>
                <a:latin typeface="Arial"/>
                <a:ea typeface="Arial"/>
                <a:cs typeface="Arial"/>
                <a:sym typeface="Arial"/>
              </a:defRPr>
            </a:lvl1pPr>
            <a:lvl2pPr marL="914400" marR="0" lvl="1" indent="-327660" algn="l" rtl="0">
              <a:spcBef>
                <a:spcPts val="520"/>
              </a:spcBef>
              <a:spcAft>
                <a:spcPts val="0"/>
              </a:spcAft>
              <a:buClr>
                <a:schemeClr val="accent2"/>
              </a:buClr>
              <a:buSzPts val="1560"/>
              <a:buFont typeface="Noto Sans Symbols"/>
              <a:buChar char="❑"/>
              <a:defRPr sz="2600" b="0" i="0" u="none" strike="noStrike" cap="none">
                <a:solidFill>
                  <a:schemeClr val="dk1"/>
                </a:solidFill>
                <a:latin typeface="Arial"/>
                <a:ea typeface="Arial"/>
                <a:cs typeface="Arial"/>
                <a:sym typeface="Arial"/>
              </a:defRPr>
            </a:lvl2pPr>
            <a:lvl3pPr marL="1371600" marR="0" lvl="2" indent="-319405" algn="l" rtl="0">
              <a:spcBef>
                <a:spcPts val="440"/>
              </a:spcBef>
              <a:spcAft>
                <a:spcPts val="0"/>
              </a:spcAft>
              <a:buClr>
                <a:schemeClr val="accent1"/>
              </a:buClr>
              <a:buSzPts val="1430"/>
              <a:buFont typeface="Noto Sans Symbols"/>
              <a:buChar char="■"/>
              <a:defRPr sz="22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5pPr>
            <a:lvl6pPr marL="2743200" marR="0" lvl="5"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7pPr>
            <a:lvl8pPr marL="3657600" marR="0" lvl="7"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784" name="Google Shape;784;p112"/>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5" name="Google Shape;785;p1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6" name="Google Shape;786;p11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latin typeface="Arial"/>
              <a:ea typeface="Arial"/>
              <a:cs typeface="Arial"/>
              <a:sym typeface="Arial"/>
            </a:endParaRPr>
          </a:p>
        </p:txBody>
      </p:sp>
      <p:sp>
        <p:nvSpPr>
          <p:cNvPr id="787" name="Google Shape;787;p112"/>
          <p:cNvSpPr/>
          <p:nvPr/>
        </p:nvSpPr>
        <p:spPr>
          <a:xfrm>
            <a:off x="381000" y="228600"/>
            <a:ext cx="8229600" cy="609600"/>
          </a:xfrm>
          <a:custGeom>
            <a:avLst/>
            <a:gdLst/>
            <a:ahLst/>
            <a:cxnLst/>
            <a:rect l="l" t="t" r="r" b="b"/>
            <a:pathLst>
              <a:path w="1000" h="1000" extrusionOk="0">
                <a:moveTo>
                  <a:pt x="0" y="1000"/>
                </a:moveTo>
                <a:lnTo>
                  <a:pt x="0" y="0"/>
                </a:lnTo>
                <a:lnTo>
                  <a:pt x="1000" y="0"/>
                </a:lnTo>
              </a:path>
            </a:pathLst>
          </a:custGeom>
          <a:noFill/>
          <a:ln w="19050" cap="flat" cmpd="sng">
            <a:solidFill>
              <a:schemeClr val="accent1"/>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788" name="Google Shape;788;p112"/>
          <p:cNvCxnSpPr/>
          <p:nvPr/>
        </p:nvCxnSpPr>
        <p:spPr>
          <a:xfrm>
            <a:off x="457200" y="6172200"/>
            <a:ext cx="8229600" cy="0"/>
          </a:xfrm>
          <a:prstGeom prst="straightConnector1">
            <a:avLst/>
          </a:prstGeom>
          <a:noFill/>
          <a:ln w="19050" cap="flat" cmpd="sng">
            <a:solidFill>
              <a:schemeClr val="accent1"/>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2"/>
        <p:cNvGrpSpPr/>
        <p:nvPr/>
      </p:nvGrpSpPr>
      <p:grpSpPr>
        <a:xfrm>
          <a:off x="0" y="0"/>
          <a:ext cx="0" cy="0"/>
          <a:chOff x="0" y="0"/>
          <a:chExt cx="0" cy="0"/>
        </a:xfrm>
      </p:grpSpPr>
      <p:sp>
        <p:nvSpPr>
          <p:cNvPr id="853" name="Google Shape;853;p12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854" name="Google Shape;854;p12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855" name="Google Shape;855;p12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6" name="Google Shape;856;p1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7" name="Google Shape;857;p12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latin typeface="Arial"/>
              <a:ea typeface="Arial"/>
              <a:cs typeface="Arial"/>
              <a:sym typeface="Arial"/>
            </a:endParaRPr>
          </a:p>
        </p:txBody>
      </p:sp>
      <p:sp>
        <p:nvSpPr>
          <p:cNvPr id="858" name="Google Shape;858;p123"/>
          <p:cNvSpPr txBox="1"/>
          <p:nvPr/>
        </p:nvSpPr>
        <p:spPr>
          <a:xfrm>
            <a:off x="0" y="0"/>
            <a:ext cx="228600" cy="228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859" name="Google Shape;859;p123"/>
          <p:cNvCxnSpPr/>
          <p:nvPr/>
        </p:nvCxnSpPr>
        <p:spPr>
          <a:xfrm>
            <a:off x="457200" y="1447800"/>
            <a:ext cx="8077200" cy="0"/>
          </a:xfrm>
          <a:prstGeom prst="straightConnector1">
            <a:avLst/>
          </a:prstGeom>
          <a:noFill/>
          <a:ln w="19050" cap="flat" cmpd="sng">
            <a:solidFill>
              <a:schemeClr val="dk2"/>
            </a:solidFill>
            <a:prstDash val="solid"/>
            <a:miter lim="800000"/>
            <a:headEnd type="none" w="med" len="med"/>
            <a:tailEnd type="none" w="med" len="med"/>
          </a:ln>
        </p:spPr>
      </p:cxnSp>
      <p:sp>
        <p:nvSpPr>
          <p:cNvPr id="860" name="Google Shape;860;p123"/>
          <p:cNvSpPr txBox="1"/>
          <p:nvPr/>
        </p:nvSpPr>
        <p:spPr>
          <a:xfrm>
            <a:off x="0" y="2286000"/>
            <a:ext cx="228600" cy="228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61" name="Google Shape;861;p123"/>
          <p:cNvSpPr txBox="1"/>
          <p:nvPr/>
        </p:nvSpPr>
        <p:spPr>
          <a:xfrm>
            <a:off x="0" y="4572000"/>
            <a:ext cx="228600" cy="2286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lt2"/>
                </a:solidFill>
                <a:latin typeface="Tahoma"/>
                <a:ea typeface="Tahoma"/>
                <a:cs typeface="Tahoma"/>
                <a:sym typeface="Tahoma"/>
              </a:defRPr>
            </a:lvl1pPr>
            <a:lvl2pPr marR="0" lvl="1" algn="l" rtl="0">
              <a:spcBef>
                <a:spcPts val="0"/>
              </a:spcBef>
              <a:spcAft>
                <a:spcPts val="0"/>
              </a:spcAft>
              <a:buSzPts val="1400"/>
              <a:buNone/>
              <a:defRPr sz="4400" b="0" i="0" u="none" strike="noStrike" cap="none">
                <a:solidFill>
                  <a:schemeClr val="lt2"/>
                </a:solidFill>
                <a:latin typeface="Tahoma"/>
                <a:ea typeface="Tahoma"/>
                <a:cs typeface="Tahoma"/>
                <a:sym typeface="Tahoma"/>
              </a:defRPr>
            </a:lvl2pPr>
            <a:lvl3pPr marR="0" lvl="2" algn="l" rtl="0">
              <a:spcBef>
                <a:spcPts val="0"/>
              </a:spcBef>
              <a:spcAft>
                <a:spcPts val="0"/>
              </a:spcAft>
              <a:buSzPts val="1400"/>
              <a:buNone/>
              <a:defRPr sz="4400" b="0" i="0" u="none" strike="noStrike" cap="none">
                <a:solidFill>
                  <a:schemeClr val="lt2"/>
                </a:solidFill>
                <a:latin typeface="Tahoma"/>
                <a:ea typeface="Tahoma"/>
                <a:cs typeface="Tahoma"/>
                <a:sym typeface="Tahoma"/>
              </a:defRPr>
            </a:lvl3pPr>
            <a:lvl4pPr marR="0" lvl="3" algn="l" rtl="0">
              <a:spcBef>
                <a:spcPts val="0"/>
              </a:spcBef>
              <a:spcAft>
                <a:spcPts val="0"/>
              </a:spcAft>
              <a:buSzPts val="1400"/>
              <a:buNone/>
              <a:defRPr sz="4400" b="0" i="0" u="none" strike="noStrike" cap="none">
                <a:solidFill>
                  <a:schemeClr val="lt2"/>
                </a:solidFill>
                <a:latin typeface="Tahoma"/>
                <a:ea typeface="Tahoma"/>
                <a:cs typeface="Tahoma"/>
                <a:sym typeface="Tahoma"/>
              </a:defRPr>
            </a:lvl4pPr>
            <a:lvl5pPr marR="0" lvl="4" algn="l" rtl="0">
              <a:spcBef>
                <a:spcPts val="0"/>
              </a:spcBef>
              <a:spcAft>
                <a:spcPts val="0"/>
              </a:spcAft>
              <a:buSzPts val="1400"/>
              <a:buNone/>
              <a:defRPr sz="4400" b="0" i="0" u="none" strike="noStrike" cap="none">
                <a:solidFill>
                  <a:schemeClr val="lt2"/>
                </a:solidFill>
                <a:latin typeface="Tahoma"/>
                <a:ea typeface="Tahoma"/>
                <a:cs typeface="Tahoma"/>
                <a:sym typeface="Tahoma"/>
              </a:defRPr>
            </a:lvl5pPr>
            <a:lvl6pPr marR="0" lvl="5" algn="l" rtl="0">
              <a:spcBef>
                <a:spcPts val="0"/>
              </a:spcBef>
              <a:spcAft>
                <a:spcPts val="0"/>
              </a:spcAft>
              <a:buSzPts val="1400"/>
              <a:buNone/>
              <a:defRPr sz="4400" b="0" i="0" u="none" strike="noStrike" cap="none">
                <a:solidFill>
                  <a:schemeClr val="lt2"/>
                </a:solidFill>
                <a:latin typeface="Tahoma"/>
                <a:ea typeface="Tahoma"/>
                <a:cs typeface="Tahoma"/>
                <a:sym typeface="Tahoma"/>
              </a:defRPr>
            </a:lvl6pPr>
            <a:lvl7pPr marR="0" lvl="6" algn="l" rtl="0">
              <a:spcBef>
                <a:spcPts val="0"/>
              </a:spcBef>
              <a:spcAft>
                <a:spcPts val="0"/>
              </a:spcAft>
              <a:buSzPts val="1400"/>
              <a:buNone/>
              <a:defRPr sz="4400" b="0" i="0" u="none" strike="noStrike" cap="none">
                <a:solidFill>
                  <a:schemeClr val="lt2"/>
                </a:solidFill>
                <a:latin typeface="Tahoma"/>
                <a:ea typeface="Tahoma"/>
                <a:cs typeface="Tahoma"/>
                <a:sym typeface="Tahoma"/>
              </a:defRPr>
            </a:lvl7pPr>
            <a:lvl8pPr marR="0" lvl="7" algn="l" rtl="0">
              <a:spcBef>
                <a:spcPts val="0"/>
              </a:spcBef>
              <a:spcAft>
                <a:spcPts val="0"/>
              </a:spcAft>
              <a:buSzPts val="1400"/>
              <a:buNone/>
              <a:defRPr sz="4400" b="0" i="0" u="none" strike="noStrike" cap="none">
                <a:solidFill>
                  <a:schemeClr val="lt2"/>
                </a:solidFill>
                <a:latin typeface="Tahoma"/>
                <a:ea typeface="Tahoma"/>
                <a:cs typeface="Tahoma"/>
                <a:sym typeface="Tahoma"/>
              </a:defRPr>
            </a:lvl8pPr>
            <a:lvl9pPr marR="0" lvl="8" algn="l" rtl="0">
              <a:spcBef>
                <a:spcPts val="0"/>
              </a:spcBef>
              <a:spcAft>
                <a:spcPts val="0"/>
              </a:spcAft>
              <a:buSzPts val="1400"/>
              <a:buNone/>
              <a:defRPr sz="4400" b="0" i="0" u="none" strike="noStrike" cap="none">
                <a:solidFill>
                  <a:schemeClr val="lt2"/>
                </a:solidFill>
                <a:latin typeface="Tahoma"/>
                <a:ea typeface="Tahoma"/>
                <a:cs typeface="Tahoma"/>
                <a:sym typeface="Tahoma"/>
              </a:defRPr>
            </a:lvl9pPr>
          </a:lstStyle>
          <a:p>
            <a:endParaRPr/>
          </a:p>
        </p:txBody>
      </p:sp>
      <p:sp>
        <p:nvSpPr>
          <p:cNvPr id="20" name="Google Shape;20;p3"/>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lstStyle>
            <a:lvl1pPr marL="457200" marR="0" lvl="0" indent="-472440" algn="l" rtl="0">
              <a:spcBef>
                <a:spcPts val="640"/>
              </a:spcBef>
              <a:spcAft>
                <a:spcPts val="0"/>
              </a:spcAft>
              <a:buClr>
                <a:schemeClr val="hlink"/>
              </a:buClr>
              <a:buSzPts val="3840"/>
              <a:buFont typeface="Tahoma"/>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Tahoma"/>
              <a:buChar char="–"/>
              <a:defRPr sz="2800" b="0" i="0" u="none" strike="noStrike" cap="none">
                <a:solidFill>
                  <a:schemeClr val="lt1"/>
                </a:solidFill>
                <a:latin typeface="Tahoma"/>
                <a:ea typeface="Tahoma"/>
                <a:cs typeface="Tahoma"/>
                <a:sym typeface="Tahoma"/>
              </a:defRPr>
            </a:lvl2pPr>
            <a:lvl3pPr marL="1371600" marR="0" lvl="2" indent="-411480" algn="l" rtl="0">
              <a:spcBef>
                <a:spcPts val="480"/>
              </a:spcBef>
              <a:spcAft>
                <a:spcPts val="0"/>
              </a:spcAft>
              <a:buClr>
                <a:schemeClr val="hlink"/>
              </a:buClr>
              <a:buSzPts val="2880"/>
              <a:buFont typeface="Tahoma"/>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Tahoma"/>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1" name="Google Shape;21;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2" name="Google Shape;22;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3" name="Google Shape;23;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latin typeface="Arial"/>
              <a:ea typeface="Arial"/>
              <a:cs typeface="Arial"/>
              <a:sym typeface="Arial"/>
            </a:endParaRPr>
          </a:p>
        </p:txBody>
      </p:sp>
      <p:grpSp>
        <p:nvGrpSpPr>
          <p:cNvPr id="90" name="Google Shape;90;p14"/>
          <p:cNvGrpSpPr/>
          <p:nvPr/>
        </p:nvGrpSpPr>
        <p:grpSpPr>
          <a:xfrm>
            <a:off x="0" y="0"/>
            <a:ext cx="9144000" cy="546100"/>
            <a:chOff x="0" y="0"/>
            <a:chExt cx="9144000" cy="546100"/>
          </a:xfrm>
        </p:grpSpPr>
        <p:sp>
          <p:nvSpPr>
            <p:cNvPr id="91" name="Google Shape;91;p14"/>
            <p:cNvSpPr txBox="1"/>
            <p:nvPr/>
          </p:nvSpPr>
          <p:spPr>
            <a:xfrm>
              <a:off x="0" y="0"/>
              <a:ext cx="285750" cy="533400"/>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2" name="Google Shape;92;p14"/>
            <p:cNvSpPr txBox="1"/>
            <p:nvPr/>
          </p:nvSpPr>
          <p:spPr>
            <a:xfrm>
              <a:off x="412750" y="134937"/>
              <a:ext cx="8731250" cy="274637"/>
            </a:xfrm>
            <a:prstGeom prst="rect">
              <a:avLst/>
            </a:prstGeom>
            <a:gradFill>
              <a:gsLst>
                <a:gs pos="0">
                  <a:schemeClr val="lt2"/>
                </a:gs>
                <a:gs pos="100000">
                  <a:schemeClr val="lt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3" name="Google Shape;93;p14"/>
            <p:cNvSpPr txBox="1"/>
            <p:nvPr/>
          </p:nvSpPr>
          <p:spPr>
            <a:xfrm>
              <a:off x="409575" y="134937"/>
              <a:ext cx="138112" cy="1412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4" name="Google Shape;94;p14"/>
            <p:cNvSpPr txBox="1"/>
            <p:nvPr/>
          </p:nvSpPr>
          <p:spPr>
            <a:xfrm>
              <a:off x="547687" y="0"/>
              <a:ext cx="139700" cy="138112"/>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4"/>
            <p:cNvSpPr txBox="1"/>
            <p:nvPr/>
          </p:nvSpPr>
          <p:spPr>
            <a:xfrm>
              <a:off x="547687" y="134937"/>
              <a:ext cx="139700" cy="141287"/>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4"/>
            <p:cNvSpPr txBox="1"/>
            <p:nvPr/>
          </p:nvSpPr>
          <p:spPr>
            <a:xfrm>
              <a:off x="274637" y="274637"/>
              <a:ext cx="136525" cy="138112"/>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7" name="Google Shape;97;p14"/>
            <p:cNvSpPr txBox="1"/>
            <p:nvPr/>
          </p:nvSpPr>
          <p:spPr>
            <a:xfrm>
              <a:off x="131762" y="136525"/>
              <a:ext cx="141287" cy="138112"/>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8" name="Google Shape;98;p14"/>
            <p:cNvSpPr txBox="1"/>
            <p:nvPr/>
          </p:nvSpPr>
          <p:spPr>
            <a:xfrm>
              <a:off x="409575" y="271462"/>
              <a:ext cx="138112" cy="138112"/>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4"/>
            <p:cNvSpPr txBox="1"/>
            <p:nvPr/>
          </p:nvSpPr>
          <p:spPr>
            <a:xfrm>
              <a:off x="274637" y="409575"/>
              <a:ext cx="136525" cy="13652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00" name="Google Shape;100;p14"/>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01" name="Google Shape;101;p14"/>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02" name="Google Shape;102;p1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grpSp>
        <p:nvGrpSpPr>
          <p:cNvPr id="167" name="Google Shape;167;p25"/>
          <p:cNvGrpSpPr/>
          <p:nvPr/>
        </p:nvGrpSpPr>
        <p:grpSpPr>
          <a:xfrm>
            <a:off x="0" y="0"/>
            <a:ext cx="8686800" cy="4876800"/>
            <a:chOff x="0" y="0"/>
            <a:chExt cx="8686800" cy="4876800"/>
          </a:xfrm>
        </p:grpSpPr>
        <p:sp>
          <p:nvSpPr>
            <p:cNvPr id="168" name="Google Shape;168;p25"/>
            <p:cNvSpPr txBox="1"/>
            <p:nvPr/>
          </p:nvSpPr>
          <p:spPr>
            <a:xfrm>
              <a:off x="0" y="0"/>
              <a:ext cx="609600" cy="4876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69" name="Google Shape;169;p25"/>
            <p:cNvGrpSpPr/>
            <p:nvPr/>
          </p:nvGrpSpPr>
          <p:grpSpPr>
            <a:xfrm>
              <a:off x="381000" y="1417637"/>
              <a:ext cx="8305800" cy="182562"/>
              <a:chOff x="381000" y="1417637"/>
              <a:chExt cx="8305800" cy="182562"/>
            </a:xfrm>
          </p:grpSpPr>
          <p:sp>
            <p:nvSpPr>
              <p:cNvPr id="170" name="Google Shape;170;p25"/>
              <p:cNvSpPr txBox="1"/>
              <p:nvPr/>
            </p:nvSpPr>
            <p:spPr>
              <a:xfrm>
                <a:off x="6858000" y="1417637"/>
                <a:ext cx="1828800" cy="182562"/>
              </a:xfrm>
              <a:prstGeom prst="rect">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71" name="Google Shape;171;p25"/>
              <p:cNvCxnSpPr/>
              <p:nvPr/>
            </p:nvCxnSpPr>
            <p:spPr>
              <a:xfrm>
                <a:off x="381000" y="1493837"/>
                <a:ext cx="8305800" cy="0"/>
              </a:xfrm>
              <a:prstGeom prst="straightConnector1">
                <a:avLst/>
              </a:prstGeom>
              <a:noFill/>
              <a:ln w="19050" cap="flat" cmpd="sng">
                <a:solidFill>
                  <a:schemeClr val="lt2"/>
                </a:solidFill>
                <a:prstDash val="solid"/>
                <a:miter lim="800000"/>
                <a:headEnd type="none" w="med" len="med"/>
                <a:tailEnd type="none" w="med" len="med"/>
              </a:ln>
            </p:spPr>
          </p:cxnSp>
        </p:grpSp>
      </p:grpSp>
      <p:sp>
        <p:nvSpPr>
          <p:cNvPr id="172" name="Google Shape;172;p25"/>
          <p:cNvSpPr txBox="1">
            <a:spLocks noGrp="1"/>
          </p:cNvSpPr>
          <p:nvPr>
            <p:ph type="title"/>
          </p:nvPr>
        </p:nvSpPr>
        <p:spPr>
          <a:xfrm>
            <a:off x="914400" y="277812"/>
            <a:ext cx="77724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1pPr>
            <a:lvl2pPr marR="0" lvl="1"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2pPr>
            <a:lvl3pPr marR="0" lvl="2"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3pPr>
            <a:lvl4pPr marR="0" lvl="3"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4pPr>
            <a:lvl5pPr marR="0" lvl="4"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5pPr>
            <a:lvl6pPr marR="0" lvl="5"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6pPr>
            <a:lvl7pPr marR="0" lvl="6"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7pPr>
            <a:lvl8pPr marR="0" lvl="7"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8pPr>
            <a:lvl9pPr marR="0" lvl="8" algn="l" rtl="0">
              <a:spcBef>
                <a:spcPts val="0"/>
              </a:spcBef>
              <a:spcAft>
                <a:spcPts val="0"/>
              </a:spcAft>
              <a:buSzPts val="1400"/>
              <a:buNone/>
              <a:defRPr sz="4200" b="0" i="0" u="none" strike="noStrike" cap="none">
                <a:solidFill>
                  <a:schemeClr val="dk2"/>
                </a:solidFill>
                <a:latin typeface="Times New Roman"/>
                <a:ea typeface="Times New Roman"/>
                <a:cs typeface="Times New Roman"/>
                <a:sym typeface="Times New Roman"/>
              </a:defRPr>
            </a:lvl9pPr>
          </a:lstStyle>
          <a:p>
            <a:endParaRPr/>
          </a:p>
        </p:txBody>
      </p:sp>
      <p:sp>
        <p:nvSpPr>
          <p:cNvPr id="173" name="Google Shape;173;p25"/>
          <p:cNvSpPr txBox="1">
            <a:spLocks noGrp="1"/>
          </p:cNvSpPr>
          <p:nvPr>
            <p:ph type="body" idx="1"/>
          </p:nvPr>
        </p:nvSpPr>
        <p:spPr>
          <a:xfrm>
            <a:off x="914400" y="1600200"/>
            <a:ext cx="7772400" cy="4530725"/>
          </a:xfrm>
          <a:prstGeom prst="rect">
            <a:avLst/>
          </a:prstGeom>
          <a:noFill/>
          <a:ln>
            <a:noFill/>
          </a:ln>
        </p:spPr>
        <p:txBody>
          <a:bodyPr spcFirstLastPara="1" wrap="square" lIns="91425" tIns="45700" rIns="91425" bIns="45700" anchor="t" anchorCtr="0"/>
          <a:lstStyle>
            <a:lvl1pPr marL="457200" marR="0" lvl="0" indent="-388620" algn="l" rtl="0">
              <a:spcBef>
                <a:spcPts val="560"/>
              </a:spcBef>
              <a:spcAft>
                <a:spcPts val="0"/>
              </a:spcAft>
              <a:buClr>
                <a:schemeClr val="folHlink"/>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52425" algn="l" rtl="0">
              <a:spcBef>
                <a:spcPts val="520"/>
              </a:spcBef>
              <a:spcAft>
                <a:spcPts val="0"/>
              </a:spcAft>
              <a:buClr>
                <a:schemeClr val="accent1"/>
              </a:buClr>
              <a:buSzPts val="1950"/>
              <a:buFont typeface="Noto Sans Symbols"/>
              <a:buChar char="■"/>
              <a:defRPr sz="2600" b="0" i="0" u="none" strike="noStrike" cap="none">
                <a:solidFill>
                  <a:schemeClr val="dk1"/>
                </a:solidFill>
                <a:latin typeface="Arial"/>
                <a:ea typeface="Arial"/>
                <a:cs typeface="Arial"/>
                <a:sym typeface="Arial"/>
              </a:defRPr>
            </a:lvl2pPr>
            <a:lvl3pPr marL="1371600" marR="0" lvl="2" indent="-308927" algn="l" rtl="0">
              <a:spcBef>
                <a:spcPts val="460"/>
              </a:spcBef>
              <a:spcAft>
                <a:spcPts val="0"/>
              </a:spcAft>
              <a:buClr>
                <a:schemeClr val="folHlink"/>
              </a:buClr>
              <a:buSzPts val="1265"/>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74" name="Google Shape;174;p25"/>
          <p:cNvSpPr txBox="1">
            <a:spLocks noGrp="1"/>
          </p:cNvSpPr>
          <p:nvPr>
            <p:ph type="dt" idx="10"/>
          </p:nvPr>
        </p:nvSpPr>
        <p:spPr>
          <a:xfrm>
            <a:off x="914400" y="6251575"/>
            <a:ext cx="19812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5" name="Google Shape;175;p25"/>
          <p:cNvSpPr txBox="1">
            <a:spLocks noGrp="1"/>
          </p:cNvSpPr>
          <p:nvPr>
            <p:ph type="ftr" idx="11"/>
          </p:nvPr>
        </p:nvSpPr>
        <p:spPr>
          <a:xfrm>
            <a:off x="3352800" y="624840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6" name="Google Shape;176;p25"/>
          <p:cNvSpPr txBox="1">
            <a:spLocks noGrp="1"/>
          </p:cNvSpPr>
          <p:nvPr>
            <p:ph type="sldNum" idx="12"/>
          </p:nvPr>
        </p:nvSpPr>
        <p:spPr>
          <a:xfrm>
            <a:off x="67818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endParaRPr>
          </a:p>
        </p:txBody>
      </p:sp>
      <p:cxnSp>
        <p:nvCxnSpPr>
          <p:cNvPr id="177" name="Google Shape;177;p25"/>
          <p:cNvCxnSpPr/>
          <p:nvPr/>
        </p:nvCxnSpPr>
        <p:spPr>
          <a:xfrm>
            <a:off x="0" y="4876800"/>
            <a:ext cx="609600" cy="0"/>
          </a:xfrm>
          <a:prstGeom prst="straightConnector1">
            <a:avLst/>
          </a:prstGeom>
          <a:noFill/>
          <a:ln w="44450" cap="flat" cmpd="sng">
            <a:solidFill>
              <a:schemeClr val="lt2"/>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grpSp>
        <p:nvGrpSpPr>
          <p:cNvPr id="242" name="Google Shape;242;p36"/>
          <p:cNvGrpSpPr/>
          <p:nvPr/>
        </p:nvGrpSpPr>
        <p:grpSpPr>
          <a:xfrm>
            <a:off x="1071562" y="304800"/>
            <a:ext cx="7615237" cy="1106487"/>
            <a:chOff x="1071562" y="304800"/>
            <a:chExt cx="7615237" cy="1106487"/>
          </a:xfrm>
        </p:grpSpPr>
        <p:sp>
          <p:nvSpPr>
            <p:cNvPr id="243" name="Google Shape;243;p36"/>
            <p:cNvSpPr/>
            <p:nvPr/>
          </p:nvSpPr>
          <p:spPr>
            <a:xfrm flipH="1">
              <a:off x="4868862" y="304800"/>
              <a:ext cx="1104900" cy="11049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4" name="Google Shape;244;p36"/>
            <p:cNvSpPr/>
            <p:nvPr/>
          </p:nvSpPr>
          <p:spPr>
            <a:xfrm flipH="1">
              <a:off x="7583487" y="304800"/>
              <a:ext cx="1103312" cy="11049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5" name="Google Shape;245;p36"/>
            <p:cNvSpPr/>
            <p:nvPr/>
          </p:nvSpPr>
          <p:spPr>
            <a:xfrm flipH="1">
              <a:off x="1071562" y="306387"/>
              <a:ext cx="1103312" cy="11049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6" name="Google Shape;246;p36"/>
            <p:cNvSpPr/>
            <p:nvPr/>
          </p:nvSpPr>
          <p:spPr>
            <a:xfrm flipH="1">
              <a:off x="6324600" y="304800"/>
              <a:ext cx="1103312" cy="1104900"/>
            </a:xfrm>
            <a:prstGeom prst="ellipse">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7" name="Google Shape;247;p36"/>
            <p:cNvSpPr/>
            <p:nvPr/>
          </p:nvSpPr>
          <p:spPr>
            <a:xfrm flipH="1">
              <a:off x="2359025" y="304800"/>
              <a:ext cx="1103312" cy="1104900"/>
            </a:xfrm>
            <a:prstGeom prst="ellipse">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48" name="Google Shape;248;p36"/>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accent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0050" algn="l" rtl="0">
              <a:spcBef>
                <a:spcPts val="540"/>
              </a:spcBef>
              <a:spcAft>
                <a:spcPts val="0"/>
              </a:spcAft>
              <a:buClr>
                <a:schemeClr val="accent1"/>
              </a:buClr>
              <a:buSzPts val="2700"/>
              <a:buFont typeface="Noto Sans Symbols"/>
              <a:buChar char="○"/>
              <a:defRPr sz="2700" b="0" i="0" u="none" strike="noStrike" cap="none">
                <a:solidFill>
                  <a:schemeClr val="dk1"/>
                </a:solidFill>
                <a:latin typeface="Arial"/>
                <a:ea typeface="Arial"/>
                <a:cs typeface="Arial"/>
                <a:sym typeface="Arial"/>
              </a:defRPr>
            </a:lvl2pPr>
            <a:lvl3pPr marL="1371600" marR="0" lvl="2" indent="-374650" algn="l" rtl="0">
              <a:spcBef>
                <a:spcPts val="460"/>
              </a:spcBef>
              <a:spcAft>
                <a:spcPts val="0"/>
              </a:spcAft>
              <a:buClr>
                <a:schemeClr val="accent1"/>
              </a:buClr>
              <a:buSzPts val="2300"/>
              <a:buFont typeface="Noto Sans Symbols"/>
              <a:buChar char="●"/>
              <a:defRPr sz="23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49" name="Google Shape;249;p3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0" name="Google Shape;250;p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1" name="Google Shape;251;p3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endParaRPr>
          </a:p>
        </p:txBody>
      </p:sp>
      <p:sp>
        <p:nvSpPr>
          <p:cNvPr id="252" name="Google Shape;252;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cxnSp>
        <p:nvCxnSpPr>
          <p:cNvPr id="317" name="Google Shape;317;p47"/>
          <p:cNvCxnSpPr/>
          <p:nvPr/>
        </p:nvCxnSpPr>
        <p:spPr>
          <a:xfrm>
            <a:off x="7962900" y="152400"/>
            <a:ext cx="0" cy="1524000"/>
          </a:xfrm>
          <a:prstGeom prst="straightConnector1">
            <a:avLst/>
          </a:prstGeom>
          <a:noFill/>
          <a:ln w="9525" cap="flat" cmpd="sng">
            <a:solidFill>
              <a:schemeClr val="dk1"/>
            </a:solidFill>
            <a:prstDash val="solid"/>
            <a:miter lim="800000"/>
            <a:headEnd type="none" w="med" len="med"/>
            <a:tailEnd type="none" w="med" len="med"/>
          </a:ln>
        </p:spPr>
      </p:cxnSp>
      <p:sp>
        <p:nvSpPr>
          <p:cNvPr id="318" name="Google Shape;318;p47"/>
          <p:cNvSpPr txBox="1">
            <a:spLocks noGrp="1"/>
          </p:cNvSpPr>
          <p:nvPr>
            <p:ph type="title"/>
          </p:nvPr>
        </p:nvSpPr>
        <p:spPr>
          <a:xfrm>
            <a:off x="457200" y="122237"/>
            <a:ext cx="7543800" cy="1295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9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9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9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9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9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9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9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9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900" b="1" i="0" u="none" strike="noStrike" cap="none">
                <a:solidFill>
                  <a:schemeClr val="dk2"/>
                </a:solidFill>
                <a:latin typeface="Arial"/>
                <a:ea typeface="Arial"/>
                <a:cs typeface="Arial"/>
                <a:sym typeface="Arial"/>
              </a:defRPr>
            </a:lvl9pPr>
          </a:lstStyle>
          <a:p>
            <a:endParaRPr/>
          </a:p>
        </p:txBody>
      </p:sp>
      <p:sp>
        <p:nvSpPr>
          <p:cNvPr id="319" name="Google Shape;319;p47"/>
          <p:cNvSpPr txBox="1">
            <a:spLocks noGrp="1"/>
          </p:cNvSpPr>
          <p:nvPr>
            <p:ph type="body" idx="1"/>
          </p:nvPr>
        </p:nvSpPr>
        <p:spPr>
          <a:xfrm>
            <a:off x="457200" y="1719262"/>
            <a:ext cx="8229600" cy="4411662"/>
          </a:xfrm>
          <a:prstGeom prst="rect">
            <a:avLst/>
          </a:prstGeom>
          <a:noFill/>
          <a:ln>
            <a:noFill/>
          </a:ln>
        </p:spPr>
        <p:txBody>
          <a:bodyPr spcFirstLastPara="1" wrap="square" lIns="91425" tIns="45700" rIns="91425" bIns="45700" anchor="t" anchorCtr="0"/>
          <a:lstStyle>
            <a:lvl1pPr marL="457200" marR="0" lvl="0" indent="-361950" algn="l" rtl="0">
              <a:spcBef>
                <a:spcPts val="600"/>
              </a:spcBef>
              <a:spcAft>
                <a:spcPts val="0"/>
              </a:spcAft>
              <a:buClr>
                <a:schemeClr val="dk2"/>
              </a:buClr>
              <a:buSzPts val="2100"/>
              <a:buFont typeface="Noto Sans Symbols"/>
              <a:buChar char="●"/>
              <a:defRPr sz="3000" b="0" i="0" u="none" strike="noStrike" cap="none">
                <a:solidFill>
                  <a:schemeClr val="dk1"/>
                </a:solidFill>
                <a:latin typeface="Arial"/>
                <a:ea typeface="Arial"/>
                <a:cs typeface="Arial"/>
                <a:sym typeface="Arial"/>
              </a:defRPr>
            </a:lvl1pPr>
            <a:lvl2pPr marL="914400" marR="0" lvl="1" indent="-344169" algn="l" rtl="0">
              <a:spcBef>
                <a:spcPts val="520"/>
              </a:spcBef>
              <a:spcAft>
                <a:spcPts val="0"/>
              </a:spcAft>
              <a:buClr>
                <a:schemeClr val="accent2"/>
              </a:buClr>
              <a:buSzPts val="1820"/>
              <a:buFont typeface="Noto Sans Symbols"/>
              <a:buChar char="●"/>
              <a:defRPr sz="2600" b="0" i="0" u="none" strike="noStrike" cap="none">
                <a:solidFill>
                  <a:schemeClr val="dk1"/>
                </a:solidFill>
                <a:latin typeface="Arial"/>
                <a:ea typeface="Arial"/>
                <a:cs typeface="Arial"/>
                <a:sym typeface="Arial"/>
              </a:defRPr>
            </a:lvl2pPr>
            <a:lvl3pPr marL="1371600" marR="0" lvl="2" indent="-330835" algn="l" rtl="0">
              <a:spcBef>
                <a:spcPts val="460"/>
              </a:spcBef>
              <a:spcAft>
                <a:spcPts val="0"/>
              </a:spcAft>
              <a:buClr>
                <a:schemeClr val="accent1"/>
              </a:buClr>
              <a:buSzPts val="1610"/>
              <a:buFont typeface="Noto Sans Symbols"/>
              <a:buChar char="●"/>
              <a:defRPr sz="23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dk2"/>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5pPr>
            <a:lvl6pPr marL="2743200" marR="0" lvl="5"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6pPr>
            <a:lvl7pPr marL="3200400" marR="0" lvl="6"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7pPr>
            <a:lvl8pPr marL="3657600" marR="0" lvl="7"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8pPr>
            <a:lvl9pPr marL="4114800" marR="0" lvl="8" indent="-330200" algn="l" rtl="0">
              <a:spcBef>
                <a:spcPts val="400"/>
              </a:spcBef>
              <a:spcAft>
                <a:spcPts val="0"/>
              </a:spcAft>
              <a:buClr>
                <a:schemeClr val="folHlink"/>
              </a:buClr>
              <a:buSzPts val="16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320" name="Google Shape;320;p4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1" name="Google Shape;321;p4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2" name="Google Shape;322;p4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endParaRPr>
          </a:p>
        </p:txBody>
      </p:sp>
      <p:grpSp>
        <p:nvGrpSpPr>
          <p:cNvPr id="323" name="Google Shape;323;p47"/>
          <p:cNvGrpSpPr/>
          <p:nvPr/>
        </p:nvGrpSpPr>
        <p:grpSpPr>
          <a:xfrm>
            <a:off x="8153400" y="152400"/>
            <a:ext cx="792162" cy="1295400"/>
            <a:chOff x="8153400" y="1524000"/>
            <a:chExt cx="838200" cy="1371600"/>
          </a:xfrm>
        </p:grpSpPr>
        <p:sp>
          <p:nvSpPr>
            <p:cNvPr id="324" name="Google Shape;324;p47"/>
            <p:cNvSpPr/>
            <p:nvPr/>
          </p:nvSpPr>
          <p:spPr>
            <a:xfrm>
              <a:off x="8153400" y="15240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5" name="Google Shape;325;p47"/>
            <p:cNvSpPr/>
            <p:nvPr/>
          </p:nvSpPr>
          <p:spPr>
            <a:xfrm>
              <a:off x="8331200" y="1524000"/>
              <a:ext cx="125412" cy="127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6" name="Google Shape;326;p47"/>
            <p:cNvSpPr/>
            <p:nvPr/>
          </p:nvSpPr>
          <p:spPr>
            <a:xfrm>
              <a:off x="8509000" y="1524000"/>
              <a:ext cx="123825" cy="127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7" name="Google Shape;327;p47"/>
            <p:cNvSpPr/>
            <p:nvPr/>
          </p:nvSpPr>
          <p:spPr>
            <a:xfrm>
              <a:off x="8153400" y="1701800"/>
              <a:ext cx="127000" cy="12382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8" name="Google Shape;328;p47"/>
            <p:cNvSpPr/>
            <p:nvPr/>
          </p:nvSpPr>
          <p:spPr>
            <a:xfrm>
              <a:off x="8331200" y="1701800"/>
              <a:ext cx="125412" cy="12382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9" name="Google Shape;329;p47"/>
            <p:cNvSpPr/>
            <p:nvPr/>
          </p:nvSpPr>
          <p:spPr>
            <a:xfrm>
              <a:off x="8509000" y="1701800"/>
              <a:ext cx="123825" cy="12382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0" name="Google Shape;330;p47"/>
            <p:cNvSpPr/>
            <p:nvPr/>
          </p:nvSpPr>
          <p:spPr>
            <a:xfrm>
              <a:off x="8686800" y="1701800"/>
              <a:ext cx="123825" cy="12382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1" name="Google Shape;331;p47"/>
            <p:cNvSpPr/>
            <p:nvPr/>
          </p:nvSpPr>
          <p:spPr>
            <a:xfrm>
              <a:off x="8153400" y="1879600"/>
              <a:ext cx="127000" cy="12382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2" name="Google Shape;332;p47"/>
            <p:cNvSpPr/>
            <p:nvPr/>
          </p:nvSpPr>
          <p:spPr>
            <a:xfrm>
              <a:off x="8331200" y="1879600"/>
              <a:ext cx="125412" cy="12382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3" name="Google Shape;333;p47"/>
            <p:cNvSpPr/>
            <p:nvPr/>
          </p:nvSpPr>
          <p:spPr>
            <a:xfrm>
              <a:off x="8509000" y="1879600"/>
              <a:ext cx="123825" cy="12382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4" name="Google Shape;334;p47"/>
            <p:cNvSpPr/>
            <p:nvPr/>
          </p:nvSpPr>
          <p:spPr>
            <a:xfrm>
              <a:off x="8686800" y="1879600"/>
              <a:ext cx="123825" cy="12382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5" name="Google Shape;335;p47"/>
            <p:cNvSpPr/>
            <p:nvPr/>
          </p:nvSpPr>
          <p:spPr>
            <a:xfrm>
              <a:off x="8864600" y="1879600"/>
              <a:ext cx="127000" cy="1238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6" name="Google Shape;336;p47"/>
            <p:cNvSpPr/>
            <p:nvPr/>
          </p:nvSpPr>
          <p:spPr>
            <a:xfrm>
              <a:off x="8153400" y="20574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7" name="Google Shape;337;p47"/>
            <p:cNvSpPr/>
            <p:nvPr/>
          </p:nvSpPr>
          <p:spPr>
            <a:xfrm>
              <a:off x="8331200" y="2057400"/>
              <a:ext cx="125412" cy="127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8" name="Google Shape;338;p47"/>
            <p:cNvSpPr/>
            <p:nvPr/>
          </p:nvSpPr>
          <p:spPr>
            <a:xfrm>
              <a:off x="8509000" y="2057400"/>
              <a:ext cx="123825" cy="127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9" name="Google Shape;339;p47"/>
            <p:cNvSpPr/>
            <p:nvPr/>
          </p:nvSpPr>
          <p:spPr>
            <a:xfrm>
              <a:off x="8686800" y="2057400"/>
              <a:ext cx="123825" cy="127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0" name="Google Shape;340;p47"/>
            <p:cNvSpPr/>
            <p:nvPr/>
          </p:nvSpPr>
          <p:spPr>
            <a:xfrm>
              <a:off x="8153400" y="22352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1" name="Google Shape;341;p47"/>
            <p:cNvSpPr/>
            <p:nvPr/>
          </p:nvSpPr>
          <p:spPr>
            <a:xfrm>
              <a:off x="8331200" y="2235200"/>
              <a:ext cx="125412" cy="127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2" name="Google Shape;342;p47"/>
            <p:cNvSpPr/>
            <p:nvPr/>
          </p:nvSpPr>
          <p:spPr>
            <a:xfrm>
              <a:off x="8509000" y="2235200"/>
              <a:ext cx="123825" cy="127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3" name="Google Shape;343;p47"/>
            <p:cNvSpPr/>
            <p:nvPr/>
          </p:nvSpPr>
          <p:spPr>
            <a:xfrm>
              <a:off x="8686800" y="2235200"/>
              <a:ext cx="123825" cy="127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4" name="Google Shape;344;p47"/>
            <p:cNvSpPr/>
            <p:nvPr/>
          </p:nvSpPr>
          <p:spPr>
            <a:xfrm>
              <a:off x="8864600" y="22352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5" name="Google Shape;345;p47"/>
            <p:cNvSpPr/>
            <p:nvPr/>
          </p:nvSpPr>
          <p:spPr>
            <a:xfrm>
              <a:off x="8153400" y="2413000"/>
              <a:ext cx="127000" cy="125412"/>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6" name="Google Shape;346;p47"/>
            <p:cNvSpPr/>
            <p:nvPr/>
          </p:nvSpPr>
          <p:spPr>
            <a:xfrm>
              <a:off x="8331200" y="2413000"/>
              <a:ext cx="125412" cy="12541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7" name="Google Shape;347;p47"/>
            <p:cNvSpPr/>
            <p:nvPr/>
          </p:nvSpPr>
          <p:spPr>
            <a:xfrm>
              <a:off x="8509000" y="2413000"/>
              <a:ext cx="123825" cy="12541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8" name="Google Shape;348;p47"/>
            <p:cNvSpPr/>
            <p:nvPr/>
          </p:nvSpPr>
          <p:spPr>
            <a:xfrm>
              <a:off x="8686800" y="2413000"/>
              <a:ext cx="123825" cy="125412"/>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9" name="Google Shape;349;p47"/>
            <p:cNvSpPr/>
            <p:nvPr/>
          </p:nvSpPr>
          <p:spPr>
            <a:xfrm>
              <a:off x="8153400" y="2590800"/>
              <a:ext cx="127000" cy="1238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0" name="Google Shape;350;p47"/>
            <p:cNvSpPr/>
            <p:nvPr/>
          </p:nvSpPr>
          <p:spPr>
            <a:xfrm>
              <a:off x="8331200" y="2590800"/>
              <a:ext cx="125412" cy="1238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1" name="Google Shape;351;p47"/>
            <p:cNvSpPr/>
            <p:nvPr/>
          </p:nvSpPr>
          <p:spPr>
            <a:xfrm>
              <a:off x="8509000" y="2590800"/>
              <a:ext cx="123825" cy="123825"/>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2" name="Google Shape;352;p47"/>
            <p:cNvSpPr/>
            <p:nvPr/>
          </p:nvSpPr>
          <p:spPr>
            <a:xfrm>
              <a:off x="8686800" y="2590800"/>
              <a:ext cx="123825" cy="123825"/>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3" name="Google Shape;353;p47"/>
            <p:cNvSpPr/>
            <p:nvPr/>
          </p:nvSpPr>
          <p:spPr>
            <a:xfrm>
              <a:off x="8331200" y="2768600"/>
              <a:ext cx="125412" cy="127000"/>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4" name="Google Shape;354;p47"/>
            <p:cNvSpPr/>
            <p:nvPr/>
          </p:nvSpPr>
          <p:spPr>
            <a:xfrm>
              <a:off x="8686800" y="2768600"/>
              <a:ext cx="123825" cy="127000"/>
            </a:xfrm>
            <a:prstGeom prst="ellipse">
              <a:avLst/>
            </a:prstGeom>
            <a:solidFill>
              <a:schemeClr val="fo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8"/>
        <p:cNvGrpSpPr/>
        <p:nvPr/>
      </p:nvGrpSpPr>
      <p:grpSpPr>
        <a:xfrm>
          <a:off x="0" y="0"/>
          <a:ext cx="0" cy="0"/>
          <a:chOff x="0" y="0"/>
          <a:chExt cx="0" cy="0"/>
        </a:xfrm>
      </p:grpSpPr>
      <p:sp>
        <p:nvSpPr>
          <p:cNvPr id="419" name="Google Shape;419;p58"/>
          <p:cNvSpPr txBox="1"/>
          <p:nvPr/>
        </p:nvSpPr>
        <p:spPr>
          <a:xfrm>
            <a:off x="0" y="1377950"/>
            <a:ext cx="2133600" cy="101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0" name="Google Shape;420;p58"/>
          <p:cNvSpPr txBox="1"/>
          <p:nvPr/>
        </p:nvSpPr>
        <p:spPr>
          <a:xfrm>
            <a:off x="1447800" y="1377950"/>
            <a:ext cx="7239000" cy="101600"/>
          </a:xfrm>
          <a:prstGeom prst="rect">
            <a:avLst/>
          </a:prstGeom>
          <a:gradFill>
            <a:gsLst>
              <a:gs pos="0">
                <a:schemeClr val="accent2"/>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1" name="Google Shape;421;p58"/>
          <p:cNvSpPr txBox="1">
            <a:spLocks noGrp="1"/>
          </p:cNvSpPr>
          <p:nvPr>
            <p:ph type="title"/>
          </p:nvPr>
        </p:nvSpPr>
        <p:spPr>
          <a:xfrm>
            <a:off x="931862" y="96837"/>
            <a:ext cx="7158037" cy="141287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40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0" i="0" u="none" strike="noStrike" cap="none">
                <a:solidFill>
                  <a:schemeClr val="dk2"/>
                </a:solidFill>
                <a:latin typeface="Arial"/>
                <a:ea typeface="Arial"/>
                <a:cs typeface="Arial"/>
                <a:sym typeface="Arial"/>
              </a:defRPr>
            </a:lvl9pPr>
          </a:lstStyle>
          <a:p>
            <a:endParaRPr/>
          </a:p>
        </p:txBody>
      </p:sp>
      <p:sp>
        <p:nvSpPr>
          <p:cNvPr id="422" name="Google Shape;422;p58"/>
          <p:cNvSpPr txBox="1">
            <a:spLocks noGrp="1"/>
          </p:cNvSpPr>
          <p:nvPr>
            <p:ph type="body" idx="1"/>
          </p:nvPr>
        </p:nvSpPr>
        <p:spPr>
          <a:xfrm>
            <a:off x="949325" y="1981200"/>
            <a:ext cx="7661275" cy="4114800"/>
          </a:xfrm>
          <a:prstGeom prst="rect">
            <a:avLst/>
          </a:prstGeom>
          <a:noFill/>
          <a:ln>
            <a:noFill/>
          </a:ln>
        </p:spPr>
        <p:txBody>
          <a:bodyPr spcFirstLastPara="1" wrap="square" lIns="91425" tIns="45700" rIns="91425" bIns="45700" anchor="t" anchorCtr="0"/>
          <a:lstStyle>
            <a:lvl1pPr marL="457200" marR="0" lvl="0" indent="-370840" algn="l" rtl="0">
              <a:spcBef>
                <a:spcPts val="640"/>
              </a:spcBef>
              <a:spcAft>
                <a:spcPts val="0"/>
              </a:spcAft>
              <a:buClr>
                <a:schemeClr val="accent1"/>
              </a:buClr>
              <a:buSzPts val="2240"/>
              <a:buFont typeface="Noto Sans Symbols"/>
              <a:buChar char="■"/>
              <a:defRPr sz="3200" b="0" i="0" u="none" strike="noStrike" cap="none">
                <a:solidFill>
                  <a:schemeClr val="dk1"/>
                </a:solidFill>
                <a:latin typeface="Arial"/>
                <a:ea typeface="Arial"/>
                <a:cs typeface="Arial"/>
                <a:sym typeface="Arial"/>
              </a:defRPr>
            </a:lvl1pPr>
            <a:lvl2pPr marL="914400" marR="0" lvl="1" indent="-344169" algn="l" rtl="0">
              <a:spcBef>
                <a:spcPts val="560"/>
              </a:spcBef>
              <a:spcAft>
                <a:spcPts val="0"/>
              </a:spcAft>
              <a:buClr>
                <a:schemeClr val="hlink"/>
              </a:buClr>
              <a:buSzPts val="1820"/>
              <a:buFont typeface="Noto Sans Symbols"/>
              <a:buChar char="○"/>
              <a:defRPr sz="2800" b="0" i="0" u="none" strike="noStrike" cap="none">
                <a:solidFill>
                  <a:schemeClr val="dk1"/>
                </a:solidFill>
                <a:latin typeface="Arial"/>
                <a:ea typeface="Arial"/>
                <a:cs typeface="Arial"/>
                <a:sym typeface="Arial"/>
              </a:defRPr>
            </a:lvl2pPr>
            <a:lvl3pPr marL="1371600" marR="0" lvl="2" indent="-335280" algn="l" rtl="0">
              <a:spcBef>
                <a:spcPts val="480"/>
              </a:spcBef>
              <a:spcAft>
                <a:spcPts val="0"/>
              </a:spcAft>
              <a:buClr>
                <a:schemeClr val="accent1"/>
              </a:buClr>
              <a:buSzPts val="1680"/>
              <a:buFont typeface="Noto Sans Symbols"/>
              <a:buChar char="■"/>
              <a:defRPr sz="2400" b="0" i="0" u="none" strike="noStrike" cap="none">
                <a:solidFill>
                  <a:schemeClr val="dk1"/>
                </a:solidFill>
                <a:latin typeface="Arial"/>
                <a:ea typeface="Arial"/>
                <a:cs typeface="Arial"/>
                <a:sym typeface="Arial"/>
              </a:defRPr>
            </a:lvl3pPr>
            <a:lvl4pPr marL="1828800" marR="0" lvl="3" indent="-323850" algn="l" rtl="0">
              <a:spcBef>
                <a:spcPts val="400"/>
              </a:spcBef>
              <a:spcAft>
                <a:spcPts val="0"/>
              </a:spcAft>
              <a:buClr>
                <a:schemeClr val="hlink"/>
              </a:buClr>
              <a:buSzPts val="1500"/>
              <a:buFont typeface="Noto Sans Symbols"/>
              <a:buChar char="○"/>
              <a:defRPr sz="2000" b="0" i="0" u="none" strike="noStrike" cap="none">
                <a:solidFill>
                  <a:schemeClr val="dk1"/>
                </a:solidFill>
                <a:latin typeface="Arial"/>
                <a:ea typeface="Arial"/>
                <a:cs typeface="Arial"/>
                <a:sym typeface="Arial"/>
              </a:defRPr>
            </a:lvl4pPr>
            <a:lvl5pPr marL="2286000" marR="0" lvl="4"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5pPr>
            <a:lvl6pPr marL="2743200" marR="0" lvl="5"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6pPr>
            <a:lvl7pPr marL="3200400" marR="0" lvl="6"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7pPr>
            <a:lvl8pPr marL="3657600" marR="0" lvl="7"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8pPr>
            <a:lvl9pPr marL="4114800" marR="0" lvl="8" indent="-317500" algn="l" rtl="0">
              <a:spcBef>
                <a:spcPts val="400"/>
              </a:spcBef>
              <a:spcAft>
                <a:spcPts val="0"/>
              </a:spcAft>
              <a:buClr>
                <a:schemeClr val="accent1"/>
              </a:buClr>
              <a:buSzPts val="14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58"/>
          <p:cNvSpPr txBox="1">
            <a:spLocks noGrp="1"/>
          </p:cNvSpPr>
          <p:nvPr>
            <p:ph type="dt" idx="10"/>
          </p:nvPr>
        </p:nvSpPr>
        <p:spPr>
          <a:xfrm>
            <a:off x="94615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4" name="Google Shape;424;p58"/>
          <p:cNvSpPr txBox="1">
            <a:spLocks noGrp="1"/>
          </p:cNvSpPr>
          <p:nvPr>
            <p:ph type="ftr" idx="11"/>
          </p:nvPr>
        </p:nvSpPr>
        <p:spPr>
          <a:xfrm>
            <a:off x="33528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5" name="Google Shape;425;p58"/>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endParaRPr>
          </a:p>
        </p:txBody>
      </p:sp>
      <p:sp>
        <p:nvSpPr>
          <p:cNvPr id="426" name="Google Shape;426;p58"/>
          <p:cNvSpPr/>
          <p:nvPr/>
        </p:nvSpPr>
        <p:spPr>
          <a:xfrm>
            <a:off x="838200" y="561975"/>
            <a:ext cx="152400" cy="1066800"/>
          </a:xfrm>
          <a:custGeom>
            <a:avLst/>
            <a:gdLst/>
            <a:ahLst/>
            <a:cxnLst/>
            <a:rect l="l" t="t" r="r" b="b"/>
            <a:pathLst>
              <a:path w="1000" h="1000" extrusionOk="0">
                <a:moveTo>
                  <a:pt x="1000" y="1000"/>
                </a:moveTo>
                <a:lnTo>
                  <a:pt x="0" y="1000"/>
                </a:lnTo>
                <a:lnTo>
                  <a:pt x="0" y="0"/>
                </a:lnTo>
                <a:lnTo>
                  <a:pt x="1000" y="0"/>
                </a:lnTo>
              </a:path>
            </a:pathLst>
          </a:custGeom>
          <a:noFill/>
          <a:ln w="76200" cap="flat" cmpd="sng">
            <a:solidFill>
              <a:schemeClr val="dk2"/>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7" name="Google Shape;427;p58"/>
          <p:cNvSpPr/>
          <p:nvPr/>
        </p:nvSpPr>
        <p:spPr>
          <a:xfrm>
            <a:off x="8262937" y="269875"/>
            <a:ext cx="152400" cy="1073150"/>
          </a:xfrm>
          <a:custGeom>
            <a:avLst/>
            <a:gdLst/>
            <a:ahLst/>
            <a:cxnLst/>
            <a:rect l="l" t="t" r="r" b="b"/>
            <a:pathLst>
              <a:path w="1000" h="1000" extrusionOk="0">
                <a:moveTo>
                  <a:pt x="0" y="0"/>
                </a:moveTo>
                <a:lnTo>
                  <a:pt x="1000" y="0"/>
                </a:lnTo>
                <a:lnTo>
                  <a:pt x="1000" y="1000"/>
                </a:lnTo>
                <a:lnTo>
                  <a:pt x="0" y="1000"/>
                </a:lnTo>
              </a:path>
            </a:pathLst>
          </a:custGeom>
          <a:noFill/>
          <a:ln w="76200" cap="flat" cmpd="sng">
            <a:solidFill>
              <a:schemeClr val="accent1"/>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Google Shape;492;p69"/>
          <p:cNvSpPr txBox="1"/>
          <p:nvPr/>
        </p:nvSpPr>
        <p:spPr>
          <a:xfrm>
            <a:off x="0" y="366712"/>
            <a:ext cx="9144000" cy="84137"/>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3" name="Google Shape;493;p69"/>
          <p:cNvSpPr txBox="1"/>
          <p:nvPr/>
        </p:nvSpPr>
        <p:spPr>
          <a:xfrm>
            <a:off x="0" y="0"/>
            <a:ext cx="9144000" cy="31115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4" name="Google Shape;494;p69"/>
          <p:cNvSpPr txBox="1"/>
          <p:nvPr/>
        </p:nvSpPr>
        <p:spPr>
          <a:xfrm>
            <a:off x="0" y="307975"/>
            <a:ext cx="9144000" cy="920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5" name="Google Shape;495;p69"/>
          <p:cNvSpPr txBox="1"/>
          <p:nvPr/>
        </p:nvSpPr>
        <p:spPr>
          <a:xfrm rot="10800000" flipH="1">
            <a:off x="5410200" y="360362"/>
            <a:ext cx="3733800" cy="904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6" name="Google Shape;496;p69"/>
          <p:cNvSpPr txBox="1"/>
          <p:nvPr/>
        </p:nvSpPr>
        <p:spPr>
          <a:xfrm rot="10800000" flipH="1">
            <a:off x="5410200" y="439737"/>
            <a:ext cx="3733800" cy="180975"/>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7" name="Google Shape;497;p69"/>
          <p:cNvSpPr/>
          <p:nvPr/>
        </p:nvSpPr>
        <p:spPr>
          <a:xfrm>
            <a:off x="5407025" y="496887"/>
            <a:ext cx="3063875" cy="2857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8" name="Google Shape;498;p69"/>
          <p:cNvSpPr/>
          <p:nvPr/>
        </p:nvSpPr>
        <p:spPr>
          <a:xfrm>
            <a:off x="7373937" y="588962"/>
            <a:ext cx="1600200" cy="3651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9" name="Google Shape;499;p69"/>
          <p:cNvSpPr txBox="1"/>
          <p:nvPr/>
        </p:nvSpPr>
        <p:spPr>
          <a:xfrm>
            <a:off x="9085262" y="-1587"/>
            <a:ext cx="57150" cy="620712"/>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0" name="Google Shape;500;p69"/>
          <p:cNvSpPr txBox="1"/>
          <p:nvPr/>
        </p:nvSpPr>
        <p:spPr>
          <a:xfrm>
            <a:off x="9043987" y="-1587"/>
            <a:ext cx="28575" cy="620712"/>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1" name="Google Shape;501;p69"/>
          <p:cNvSpPr txBox="1"/>
          <p:nvPr/>
        </p:nvSpPr>
        <p:spPr>
          <a:xfrm>
            <a:off x="9024937" y="-1587"/>
            <a:ext cx="9525" cy="620712"/>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2" name="Google Shape;502;p69"/>
          <p:cNvSpPr txBox="1"/>
          <p:nvPr/>
        </p:nvSpPr>
        <p:spPr>
          <a:xfrm>
            <a:off x="8975725" y="-1587"/>
            <a:ext cx="26987" cy="620712"/>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3" name="Google Shape;503;p69"/>
          <p:cNvSpPr txBox="1"/>
          <p:nvPr/>
        </p:nvSpPr>
        <p:spPr>
          <a:xfrm>
            <a:off x="8915400" y="0"/>
            <a:ext cx="55562" cy="5857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4" name="Google Shape;504;p69"/>
          <p:cNvSpPr txBox="1"/>
          <p:nvPr/>
        </p:nvSpPr>
        <p:spPr>
          <a:xfrm>
            <a:off x="8874125" y="0"/>
            <a:ext cx="7937" cy="5857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05" name="Google Shape;505;p69"/>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1pPr>
            <a:lvl2pPr marR="0" lvl="1"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2pPr>
            <a:lvl3pPr marR="0" lvl="2"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3pPr>
            <a:lvl4pPr marR="0" lvl="3"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4pPr>
            <a:lvl5pPr marR="0" lvl="4"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5pPr>
            <a:lvl6pPr marR="0" lvl="5"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6pPr>
            <a:lvl7pPr marR="0" lvl="6"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7pPr>
            <a:lvl8pPr marR="0" lvl="7"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8pPr>
            <a:lvl9pPr marR="0" lvl="8"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506" name="Google Shape;506;p69"/>
          <p:cNvSpPr txBox="1">
            <a:spLocks noGrp="1"/>
          </p:cNvSpPr>
          <p:nvPr>
            <p:ph type="body" idx="1"/>
          </p:nvPr>
        </p:nvSpPr>
        <p:spPr>
          <a:xfrm>
            <a:off x="457200" y="2249487"/>
            <a:ext cx="8229600" cy="4324350"/>
          </a:xfrm>
          <a:prstGeom prst="rect">
            <a:avLst/>
          </a:prstGeom>
          <a:noFill/>
          <a:ln>
            <a:noFill/>
          </a:ln>
        </p:spPr>
        <p:txBody>
          <a:bodyPr spcFirstLastPara="1" wrap="square" lIns="91425" tIns="45700" rIns="91425" bIns="45700" anchor="t" anchorCtr="0"/>
          <a:lstStyle>
            <a:lvl1pPr marL="457200" marR="0" lvl="0" indent="-406400" algn="l" rtl="0">
              <a:spcBef>
                <a:spcPts val="300"/>
              </a:spcBef>
              <a:spcAft>
                <a:spcPts val="0"/>
              </a:spcAft>
              <a:buClr>
                <a:srgbClr val="A04DA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rgbClr val="A04DA3"/>
              </a:buClr>
              <a:buSzPts val="2000"/>
              <a:buFont typeface="Georgia"/>
              <a:buChar char="▫"/>
              <a:defRPr sz="2000" b="0" i="0" u="none" strike="noStrike" cap="none">
                <a:solidFill>
                  <a:srgbClr val="A04DA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07" name="Google Shape;507;p69"/>
          <p:cNvSpPr txBox="1">
            <a:spLocks noGrp="1"/>
          </p:cNvSpPr>
          <p:nvPr>
            <p:ph type="dt" idx="10"/>
          </p:nvPr>
        </p:nvSpPr>
        <p:spPr>
          <a:xfrm>
            <a:off x="6586537" y="612775"/>
            <a:ext cx="9572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8" name="Google Shape;508;p69"/>
          <p:cNvSpPr txBox="1">
            <a:spLocks noGrp="1"/>
          </p:cNvSpPr>
          <p:nvPr>
            <p:ph type="ftr" idx="11"/>
          </p:nvPr>
        </p:nvSpPr>
        <p:spPr>
          <a:xfrm>
            <a:off x="5257800" y="612775"/>
            <a:ext cx="1325562"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9" name="Google Shape;509;p69"/>
          <p:cNvSpPr txBox="1">
            <a:spLocks noGrp="1"/>
          </p:cNvSpPr>
          <p:nvPr>
            <p:ph type="sldNum" idx="12"/>
          </p:nvPr>
        </p:nvSpPr>
        <p:spPr>
          <a:xfrm>
            <a:off x="8174037" y="1587"/>
            <a:ext cx="762000" cy="366712"/>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800"/>
              <a:buFont typeface="Arial"/>
              <a:buNone/>
              <a:defRPr sz="1800" b="0" i="0" u="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9"/>
        <p:cNvGrpSpPr/>
        <p:nvPr/>
      </p:nvGrpSpPr>
      <p:grpSpPr>
        <a:xfrm>
          <a:off x="0" y="0"/>
          <a:ext cx="0" cy="0"/>
          <a:chOff x="0" y="0"/>
          <a:chExt cx="0" cy="0"/>
        </a:xfrm>
      </p:grpSpPr>
      <p:sp>
        <p:nvSpPr>
          <p:cNvPr id="560" name="Google Shape;560;p78"/>
          <p:cNvSpPr txBox="1">
            <a:spLocks noGrp="1"/>
          </p:cNvSpPr>
          <p:nvPr>
            <p:ph type="title"/>
          </p:nvPr>
        </p:nvSpPr>
        <p:spPr>
          <a:xfrm>
            <a:off x="574675" y="304800"/>
            <a:ext cx="8001000" cy="12160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1pPr>
            <a:lvl2pPr marR="0" lvl="1"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2pPr>
            <a:lvl3pPr marR="0" lvl="2"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3pPr>
            <a:lvl4pPr marR="0" lvl="3"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4pPr>
            <a:lvl5pPr marR="0" lvl="4"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5pPr>
            <a:lvl6pPr marR="0" lvl="5"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6pPr>
            <a:lvl7pPr marR="0" lvl="6"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7pPr>
            <a:lvl8pPr marR="0" lvl="7"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8pPr>
            <a:lvl9pPr marR="0" lvl="8" algn="l" rtl="0">
              <a:spcBef>
                <a:spcPts val="0"/>
              </a:spcBef>
              <a:spcAft>
                <a:spcPts val="0"/>
              </a:spcAft>
              <a:buSzPts val="1400"/>
              <a:buNone/>
              <a:defRPr sz="3800" b="0" i="0" u="none" strike="noStrike" cap="none">
                <a:solidFill>
                  <a:schemeClr val="dk2"/>
                </a:solidFill>
                <a:latin typeface="Verdana"/>
                <a:ea typeface="Verdana"/>
                <a:cs typeface="Verdana"/>
                <a:sym typeface="Verdana"/>
              </a:defRPr>
            </a:lvl9pPr>
          </a:lstStyle>
          <a:p>
            <a:endParaRPr/>
          </a:p>
        </p:txBody>
      </p:sp>
      <p:sp>
        <p:nvSpPr>
          <p:cNvPr id="561" name="Google Shape;561;p78"/>
          <p:cNvSpPr txBox="1">
            <a:spLocks noGrp="1"/>
          </p:cNvSpPr>
          <p:nvPr>
            <p:ph type="body" idx="1"/>
          </p:nvPr>
        </p:nvSpPr>
        <p:spPr>
          <a:xfrm>
            <a:off x="566737" y="1752600"/>
            <a:ext cx="8001000" cy="4267200"/>
          </a:xfrm>
          <a:prstGeom prst="rect">
            <a:avLst/>
          </a:prstGeom>
          <a:noFill/>
          <a:ln>
            <a:noFill/>
          </a:ln>
        </p:spPr>
        <p:txBody>
          <a:bodyPr spcFirstLastPara="1" wrap="square" lIns="91425" tIns="45700" rIns="91425" bIns="45700" anchor="t" anchorCtr="0"/>
          <a:lstStyle>
            <a:lvl1pPr marL="457200" marR="0" lvl="0" indent="-419100" algn="l" rtl="0">
              <a:spcBef>
                <a:spcPts val="600"/>
              </a:spcBef>
              <a:spcAft>
                <a:spcPts val="0"/>
              </a:spcAft>
              <a:buClr>
                <a:schemeClr val="accent2"/>
              </a:buClr>
              <a:buSzPts val="3000"/>
              <a:buFont typeface="Noto Sans Symbols"/>
              <a:buChar char="□"/>
              <a:defRPr sz="3000" b="0" i="0" u="none" strike="noStrike" cap="none">
                <a:solidFill>
                  <a:schemeClr val="dk1"/>
                </a:solidFill>
                <a:latin typeface="Verdana"/>
                <a:ea typeface="Verdana"/>
                <a:cs typeface="Verdana"/>
                <a:sym typeface="Verdana"/>
              </a:defRPr>
            </a:lvl1pPr>
            <a:lvl2pPr marL="914400" marR="0" lvl="1" indent="-393700" algn="l" rtl="0">
              <a:spcBef>
                <a:spcPts val="520"/>
              </a:spcBef>
              <a:spcAft>
                <a:spcPts val="0"/>
              </a:spcAft>
              <a:buClr>
                <a:schemeClr val="accent2"/>
              </a:buClr>
              <a:buSzPts val="2600"/>
              <a:buFont typeface="Noto Sans Symbols"/>
              <a:buChar char="■"/>
              <a:defRPr sz="2600" b="0" i="0" u="none" strike="noStrike" cap="none">
                <a:solidFill>
                  <a:schemeClr val="dk1"/>
                </a:solidFill>
                <a:latin typeface="Verdana"/>
                <a:ea typeface="Verdana"/>
                <a:cs typeface="Verdana"/>
                <a:sym typeface="Verdana"/>
              </a:defRPr>
            </a:lvl2pPr>
            <a:lvl3pPr marL="1371600" marR="0" lvl="2" indent="-374650" algn="l" rtl="0">
              <a:spcBef>
                <a:spcPts val="460"/>
              </a:spcBef>
              <a:spcAft>
                <a:spcPts val="0"/>
              </a:spcAft>
              <a:buClr>
                <a:schemeClr val="accent2"/>
              </a:buClr>
              <a:buSzPts val="2300"/>
              <a:buFont typeface="Noto Sans Symbols"/>
              <a:buChar char="□"/>
              <a:defRPr sz="23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500"/>
              </a:spcBef>
              <a:spcAft>
                <a:spcPts val="0"/>
              </a:spcAft>
              <a:buClr>
                <a:schemeClr val="accent2"/>
              </a:buClr>
              <a:buSzPts val="2000"/>
              <a:buFont typeface="Noto Sans Symbols"/>
              <a:buChar char="▪"/>
              <a:defRPr sz="2000" b="0" i="0" u="none" strike="noStrike" cap="none">
                <a:solidFill>
                  <a:schemeClr val="dk1"/>
                </a:solidFill>
                <a:latin typeface="Verdana"/>
                <a:ea typeface="Verdana"/>
                <a:cs typeface="Verdana"/>
                <a:sym typeface="Verdana"/>
              </a:defRPr>
            </a:lvl9pPr>
          </a:lstStyle>
          <a:p>
            <a:endParaRPr/>
          </a:p>
        </p:txBody>
      </p:sp>
      <p:sp>
        <p:nvSpPr>
          <p:cNvPr id="562" name="Google Shape;562;p78"/>
          <p:cNvSpPr/>
          <p:nvPr/>
        </p:nvSpPr>
        <p:spPr>
          <a:xfrm>
            <a:off x="609600" y="1566862"/>
            <a:ext cx="7958137" cy="109537"/>
          </a:xfrm>
          <a:custGeom>
            <a:avLst/>
            <a:gdLst/>
            <a:ahLst/>
            <a:cxnLst/>
            <a:rect l="l" t="t" r="r" b="b"/>
            <a:pathLst>
              <a:path w="1000" h="1000" extrusionOk="0">
                <a:moveTo>
                  <a:pt x="0" y="0"/>
                </a:moveTo>
                <a:lnTo>
                  <a:pt x="585" y="0"/>
                </a:lnTo>
                <a:lnTo>
                  <a:pt x="585" y="1000"/>
                </a:lnTo>
                <a:lnTo>
                  <a:pt x="0" y="1000"/>
                </a:lnTo>
                <a:close/>
              </a:path>
              <a:path w="1000" h="1000" extrusionOk="0">
                <a:moveTo>
                  <a:pt x="0" y="0"/>
                </a:moveTo>
                <a:lnTo>
                  <a:pt x="1000" y="0"/>
                </a:lnTo>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563" name="Google Shape;563;p78"/>
          <p:cNvCxnSpPr/>
          <p:nvPr/>
        </p:nvCxnSpPr>
        <p:spPr>
          <a:xfrm>
            <a:off x="609600" y="6172200"/>
            <a:ext cx="7924800" cy="0"/>
          </a:xfrm>
          <a:prstGeom prst="straightConnector1">
            <a:avLst/>
          </a:prstGeom>
          <a:noFill/>
          <a:ln w="9525" cap="flat" cmpd="sng">
            <a:solidFill>
              <a:schemeClr val="accent2"/>
            </a:solidFill>
            <a:prstDash val="solid"/>
            <a:miter lim="800000"/>
            <a:headEnd type="none" w="med" len="med"/>
            <a:tailEnd type="none" w="med" len="med"/>
          </a:ln>
        </p:spPr>
      </p:cxnSp>
      <p:sp>
        <p:nvSpPr>
          <p:cNvPr id="564" name="Google Shape;564;p78"/>
          <p:cNvSpPr txBox="1">
            <a:spLocks noGrp="1"/>
          </p:cNvSpPr>
          <p:nvPr>
            <p:ph type="dt" idx="10"/>
          </p:nvPr>
        </p:nvSpPr>
        <p:spPr>
          <a:xfrm>
            <a:off x="609600" y="6245225"/>
            <a:ext cx="19812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5" name="Google Shape;565;p7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6" name="Google Shape;566;p78"/>
          <p:cNvSpPr txBox="1">
            <a:spLocks noGrp="1"/>
          </p:cNvSpPr>
          <p:nvPr>
            <p:ph type="sldNum" idx="12"/>
          </p:nvPr>
        </p:nvSpPr>
        <p:spPr>
          <a:xfrm>
            <a:off x="6553200" y="6245225"/>
            <a:ext cx="19812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200"/>
              <a:buFont typeface="Verdana"/>
              <a:buNone/>
              <a:defRPr sz="1200" b="0" i="0" u="none">
                <a:solidFill>
                  <a:schemeClr val="dk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134"/>
          <p:cNvSpPr txBox="1">
            <a:spLocks noGrp="1"/>
          </p:cNvSpPr>
          <p:nvPr>
            <p:ph type="ctrTitle"/>
          </p:nvPr>
        </p:nvSpPr>
        <p:spPr>
          <a:xfrm>
            <a:off x="827087" y="2060575"/>
            <a:ext cx="7772400" cy="1431925"/>
          </a:xfrm>
          <a:prstGeom prst="rect">
            <a:avLst/>
          </a:prstGeom>
          <a:noFill/>
          <a:ln>
            <a:noFill/>
          </a:ln>
        </p:spPr>
        <p:txBody>
          <a:bodyPr spcFirstLastPara="1" wrap="square" lIns="91425" tIns="45700" rIns="91425" bIns="45700" anchor="b" anchorCtr="1">
            <a:noAutofit/>
          </a:bodyPr>
          <a:lstStyle/>
          <a:p>
            <a:pPr marL="0" marR="0" lvl="0" indent="0" algn="ctr" rtl="0">
              <a:lnSpc>
                <a:spcPct val="100000"/>
              </a:lnSpc>
              <a:spcBef>
                <a:spcPts val="0"/>
              </a:spcBef>
              <a:spcAft>
                <a:spcPts val="0"/>
              </a:spcAft>
              <a:buClr>
                <a:schemeClr val="lt2"/>
              </a:buClr>
              <a:buSzPts val="3200"/>
              <a:buFont typeface="Tahoma"/>
              <a:buNone/>
            </a:pPr>
            <a:r>
              <a:rPr lang="en-US" sz="3200" b="0" i="0" u="none" strike="noStrike" cap="none">
                <a:solidFill>
                  <a:schemeClr val="lt2"/>
                </a:solidFill>
                <a:latin typeface="Tahoma"/>
                <a:ea typeface="Tahoma"/>
                <a:cs typeface="Tahoma"/>
                <a:sym typeface="Tahoma"/>
              </a:rPr>
              <a:t>THANSLATION THEORY</a:t>
            </a:r>
            <a:br>
              <a:rPr lang="en-US" sz="3200" b="0" i="0" u="none" strike="noStrike" cap="none">
                <a:solidFill>
                  <a:schemeClr val="lt2"/>
                </a:solidFill>
                <a:latin typeface="Tahoma"/>
                <a:ea typeface="Tahoma"/>
                <a:cs typeface="Tahoma"/>
                <a:sym typeface="Tahoma"/>
              </a:rPr>
            </a:br>
            <a:r>
              <a:rPr lang="en-US" sz="3200" b="0" i="0" u="none" strike="noStrike" cap="none">
                <a:solidFill>
                  <a:schemeClr val="lt2"/>
                </a:solidFill>
                <a:latin typeface="Tahoma"/>
                <a:ea typeface="Tahoma"/>
                <a:cs typeface="Tahoma"/>
                <a:sym typeface="Tahoma"/>
              </a:rPr>
              <a:t>Translating Process</a:t>
            </a:r>
            <a:endParaRPr/>
          </a:p>
        </p:txBody>
      </p:sp>
      <p:sp>
        <p:nvSpPr>
          <p:cNvPr id="930" name="Google Shape;930;p13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hlink"/>
              </a:buClr>
              <a:buSzPts val="3840"/>
              <a:buFont typeface="Tahoma"/>
              <a:buNone/>
            </a:pPr>
            <a:r>
              <a:rPr lang="en-US" sz="3200" b="0" i="0" u="none" strike="noStrike" cap="none">
                <a:solidFill>
                  <a:schemeClr val="lt1"/>
                </a:solidFill>
                <a:latin typeface="Tahoma"/>
                <a:ea typeface="Tahoma"/>
                <a:cs typeface="Tahoma"/>
                <a:sym typeface="Tahoma"/>
              </a:rPr>
              <a:t>Lecture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143"/>
          <p:cNvSpPr txBox="1">
            <a:spLocks noGrp="1"/>
          </p:cNvSpPr>
          <p:nvPr>
            <p:ph type="title"/>
          </p:nvPr>
        </p:nvSpPr>
        <p:spPr>
          <a:xfrm>
            <a:off x="931862" y="96837"/>
            <a:ext cx="7158037" cy="14128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4000"/>
              <a:buFont typeface="Arial"/>
              <a:buNone/>
            </a:pPr>
            <a:r>
              <a:rPr lang="en-US" sz="4000" b="0" i="0" u="none" strike="noStrike" cap="none">
                <a:solidFill>
                  <a:schemeClr val="dk2"/>
                </a:solidFill>
                <a:latin typeface="Arial"/>
                <a:ea typeface="Arial"/>
                <a:cs typeface="Arial"/>
                <a:sym typeface="Arial"/>
              </a:rPr>
              <a:t>Translation components</a:t>
            </a:r>
            <a:endParaRPr/>
          </a:p>
        </p:txBody>
      </p:sp>
      <p:sp>
        <p:nvSpPr>
          <p:cNvPr id="984" name="Google Shape;984;p143"/>
          <p:cNvSpPr txBox="1">
            <a:spLocks noGrp="1"/>
          </p:cNvSpPr>
          <p:nvPr>
            <p:ph type="body" idx="1"/>
          </p:nvPr>
        </p:nvSpPr>
        <p:spPr>
          <a:xfrm>
            <a:off x="949325" y="1981200"/>
            <a:ext cx="7661275" cy="4114800"/>
          </a:xfrm>
          <a:prstGeom prst="rect">
            <a:avLst/>
          </a:prstGeom>
          <a:noFill/>
          <a:ln>
            <a:noFill/>
          </a:ln>
        </p:spPr>
        <p:txBody>
          <a:bodyPr spcFirstLastPara="1" wrap="square" lIns="91425" tIns="45700" rIns="91425" bIns="45700" anchor="t" anchorCtr="0">
            <a:noAutofit/>
          </a:bodyPr>
          <a:lstStyle/>
          <a:p>
            <a:pPr marL="447675" marR="0" lvl="0" indent="-447675" algn="l" rtl="0">
              <a:lnSpc>
                <a:spcPct val="100000"/>
              </a:lnSpc>
              <a:spcBef>
                <a:spcPts val="0"/>
              </a:spcBef>
              <a:spcAft>
                <a:spcPts val="0"/>
              </a:spcAft>
              <a:buClr>
                <a:schemeClr val="accent1"/>
              </a:buClr>
              <a:buSzPts val="2240"/>
              <a:buFont typeface="Noto Sans Symbols"/>
              <a:buChar char="■"/>
            </a:pPr>
            <a:r>
              <a:rPr lang="en-US" sz="3200" b="0" i="0" u="none" strike="noStrike" cap="none">
                <a:solidFill>
                  <a:schemeClr val="dk1"/>
                </a:solidFill>
                <a:latin typeface="Arial"/>
                <a:ea typeface="Arial"/>
                <a:cs typeface="Arial"/>
                <a:sym typeface="Arial"/>
              </a:rPr>
              <a:t>Translation is an entity consisting of the interrelated components:</a:t>
            </a:r>
            <a:endParaRPr/>
          </a:p>
          <a:p>
            <a:pPr marL="447675" marR="0" lvl="0" indent="-447675" algn="l" rtl="0">
              <a:lnSpc>
                <a:spcPct val="100000"/>
              </a:lnSpc>
              <a:spcBef>
                <a:spcPts val="640"/>
              </a:spcBef>
              <a:spcAft>
                <a:spcPts val="0"/>
              </a:spcAft>
              <a:buClr>
                <a:schemeClr val="accent1"/>
              </a:buClr>
              <a:buSzPts val="2240"/>
              <a:buFont typeface="Noto Sans Symbols"/>
              <a:buChar char="■"/>
            </a:pPr>
            <a:r>
              <a:rPr lang="en-US" sz="3200" b="0" i="0" u="none" strike="noStrike" cap="none">
                <a:solidFill>
                  <a:schemeClr val="dk1"/>
                </a:solidFill>
                <a:latin typeface="Arial"/>
                <a:ea typeface="Arial"/>
                <a:cs typeface="Arial"/>
                <a:sym typeface="Arial"/>
              </a:rPr>
              <a:t>1) elements and structures of the ST;</a:t>
            </a:r>
            <a:endParaRPr/>
          </a:p>
          <a:p>
            <a:pPr marL="447675" marR="0" lvl="0" indent="-447675" algn="l" rtl="0">
              <a:lnSpc>
                <a:spcPct val="100000"/>
              </a:lnSpc>
              <a:spcBef>
                <a:spcPts val="640"/>
              </a:spcBef>
              <a:spcAft>
                <a:spcPts val="0"/>
              </a:spcAft>
              <a:buClr>
                <a:schemeClr val="accent1"/>
              </a:buClr>
              <a:buSzPts val="2240"/>
              <a:buFont typeface="Noto Sans Symbols"/>
              <a:buChar char="■"/>
            </a:pPr>
            <a:r>
              <a:rPr lang="en-US" sz="3200" b="0" i="0" u="none" strike="noStrike" cap="none">
                <a:solidFill>
                  <a:schemeClr val="dk1"/>
                </a:solidFill>
                <a:latin typeface="Arial"/>
                <a:ea typeface="Arial"/>
                <a:cs typeface="Arial"/>
                <a:sym typeface="Arial"/>
              </a:rPr>
              <a:t>2) elements and structures of the TT;</a:t>
            </a:r>
            <a:endParaRPr/>
          </a:p>
          <a:p>
            <a:pPr marL="447675" marR="0" lvl="0" indent="-447675" algn="l" rtl="0">
              <a:lnSpc>
                <a:spcPct val="100000"/>
              </a:lnSpc>
              <a:spcBef>
                <a:spcPts val="640"/>
              </a:spcBef>
              <a:spcAft>
                <a:spcPts val="0"/>
              </a:spcAft>
              <a:buClr>
                <a:schemeClr val="accent1"/>
              </a:buClr>
              <a:buSzPts val="2240"/>
              <a:buFont typeface="Noto Sans Symbols"/>
              <a:buChar char="■"/>
            </a:pPr>
            <a:r>
              <a:rPr lang="en-US" sz="3200" b="0" i="0" u="none" strike="noStrike" cap="none">
                <a:solidFill>
                  <a:schemeClr val="dk1"/>
                </a:solidFill>
                <a:latin typeface="Arial"/>
                <a:ea typeface="Arial"/>
                <a:cs typeface="Arial"/>
                <a:sym typeface="Arial"/>
              </a:rPr>
              <a:t>3) transformation rules to transform the elements and structures of the ST into the TT;</a:t>
            </a:r>
            <a:endParaRPr/>
          </a:p>
          <a:p>
            <a:pPr marL="447675" marR="0" lvl="0" indent="-305435" algn="l" rtl="0">
              <a:spcBef>
                <a:spcPts val="640"/>
              </a:spcBef>
              <a:spcAft>
                <a:spcPts val="0"/>
              </a:spcAft>
              <a:buClr>
                <a:schemeClr val="accent1"/>
              </a:buClr>
              <a:buSzPts val="2240"/>
              <a:buFont typeface="Noto Sans Symbols"/>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144"/>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Trebuchet MS"/>
              <a:buNone/>
            </a:pPr>
            <a:r>
              <a:rPr lang="en-US" sz="4000" b="0" i="0" u="none" strike="noStrike" cap="none">
                <a:solidFill>
                  <a:schemeClr val="dk2"/>
                </a:solidFill>
                <a:latin typeface="Trebuchet MS"/>
                <a:ea typeface="Trebuchet MS"/>
                <a:cs typeface="Trebuchet MS"/>
                <a:sym typeface="Trebuchet MS"/>
              </a:rPr>
              <a:t>Translation components</a:t>
            </a:r>
            <a:endParaRPr/>
          </a:p>
        </p:txBody>
      </p:sp>
      <p:sp>
        <p:nvSpPr>
          <p:cNvPr id="990" name="Google Shape;990;p144"/>
          <p:cNvSpPr txBox="1">
            <a:spLocks noGrp="1"/>
          </p:cNvSpPr>
          <p:nvPr>
            <p:ph type="body" idx="1"/>
          </p:nvPr>
        </p:nvSpPr>
        <p:spPr>
          <a:xfrm>
            <a:off x="457200" y="2249487"/>
            <a:ext cx="8229600" cy="4324350"/>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rgbClr val="A04DA3"/>
              </a:buClr>
              <a:buSzPts val="2800"/>
              <a:buFont typeface="Georgia"/>
              <a:buChar char="•"/>
            </a:pPr>
            <a:r>
              <a:rPr lang="en-US" sz="2800" b="0" i="0" u="none" strike="noStrike" cap="none">
                <a:solidFill>
                  <a:schemeClr val="dk1"/>
                </a:solidFill>
                <a:latin typeface="Georgia"/>
                <a:ea typeface="Georgia"/>
                <a:cs typeface="Georgia"/>
                <a:sym typeface="Georgia"/>
              </a:rPr>
              <a:t>4) systems of the languages involved in translation;</a:t>
            </a:r>
            <a:endParaRPr/>
          </a:p>
          <a:p>
            <a:pPr marL="365125" marR="0" lvl="0" indent="-255587" algn="l" rtl="0">
              <a:lnSpc>
                <a:spcPct val="100000"/>
              </a:lnSpc>
              <a:spcBef>
                <a:spcPts val="300"/>
              </a:spcBef>
              <a:spcAft>
                <a:spcPts val="0"/>
              </a:spcAft>
              <a:buClr>
                <a:srgbClr val="A04DA3"/>
              </a:buClr>
              <a:buSzPts val="2800"/>
              <a:buFont typeface="Georgia"/>
              <a:buChar char="•"/>
            </a:pPr>
            <a:r>
              <a:rPr lang="en-US" sz="2800" b="0" i="0" u="none" strike="noStrike" cap="none">
                <a:solidFill>
                  <a:schemeClr val="dk1"/>
                </a:solidFill>
                <a:latin typeface="Georgia"/>
                <a:ea typeface="Georgia"/>
                <a:cs typeface="Georgia"/>
                <a:sym typeface="Georgia"/>
              </a:rPr>
              <a:t>5) conceptual content and organization of the ST;</a:t>
            </a:r>
            <a:endParaRPr/>
          </a:p>
          <a:p>
            <a:pPr marL="365125" marR="0" lvl="0" indent="-255587" algn="l" rtl="0">
              <a:lnSpc>
                <a:spcPct val="100000"/>
              </a:lnSpc>
              <a:spcBef>
                <a:spcPts val="300"/>
              </a:spcBef>
              <a:spcAft>
                <a:spcPts val="0"/>
              </a:spcAft>
              <a:buClr>
                <a:srgbClr val="A04DA3"/>
              </a:buClr>
              <a:buSzPts val="2800"/>
              <a:buFont typeface="Georgia"/>
              <a:buChar char="•"/>
            </a:pPr>
            <a:r>
              <a:rPr lang="en-US" sz="2800" b="0" i="0" u="none" strike="noStrike" cap="none">
                <a:solidFill>
                  <a:schemeClr val="dk1"/>
                </a:solidFill>
                <a:latin typeface="Georgia"/>
                <a:ea typeface="Georgia"/>
                <a:cs typeface="Georgia"/>
                <a:sym typeface="Georgia"/>
              </a:rPr>
              <a:t>6) conceptual content and organization of the TT;</a:t>
            </a:r>
            <a:endParaRPr/>
          </a:p>
          <a:p>
            <a:pPr marL="365125" marR="0" lvl="0" indent="-255587" algn="l" rtl="0">
              <a:lnSpc>
                <a:spcPct val="100000"/>
              </a:lnSpc>
              <a:spcBef>
                <a:spcPts val="300"/>
              </a:spcBef>
              <a:spcAft>
                <a:spcPts val="0"/>
              </a:spcAft>
              <a:buClr>
                <a:srgbClr val="A04DA3"/>
              </a:buClr>
              <a:buSzPts val="2800"/>
              <a:buFont typeface="Georgia"/>
              <a:buChar char="•"/>
            </a:pPr>
            <a:r>
              <a:rPr lang="en-US" sz="2800" b="0" i="0" u="none" strike="noStrike" cap="none">
                <a:solidFill>
                  <a:schemeClr val="dk1"/>
                </a:solidFill>
                <a:latin typeface="Georgia"/>
                <a:ea typeface="Georgia"/>
                <a:cs typeface="Georgia"/>
                <a:sym typeface="Georgia"/>
              </a:rPr>
              <a:t>7) interrelation of the conceptual contents of the ST and TT.</a:t>
            </a:r>
            <a:endParaRPr/>
          </a:p>
          <a:p>
            <a:pPr marL="365125" marR="0" lvl="0" indent="-77787" algn="l" rtl="0">
              <a:lnSpc>
                <a:spcPct val="100000"/>
              </a:lnSpc>
              <a:spcBef>
                <a:spcPts val="300"/>
              </a:spcBef>
              <a:spcAft>
                <a:spcPts val="0"/>
              </a:spcAft>
              <a:buClr>
                <a:srgbClr val="A04DA3"/>
              </a:buClr>
              <a:buSzPts val="2800"/>
              <a:buFont typeface="Georgia"/>
              <a:buNone/>
            </a:pPr>
            <a:endParaRPr sz="2800" b="0" i="0" u="none" strike="noStrike" cap="none">
              <a:solidFill>
                <a:schemeClr val="dk1"/>
              </a:solidFill>
              <a:latin typeface="Georgia"/>
              <a:ea typeface="Georgia"/>
              <a:cs typeface="Georgia"/>
              <a:sym typeface="Georgia"/>
            </a:endParaRPr>
          </a:p>
          <a:p>
            <a:pPr marL="365125" marR="0" lvl="0" indent="-77787" algn="l" rtl="0">
              <a:lnSpc>
                <a:spcPct val="100000"/>
              </a:lnSpc>
              <a:spcBef>
                <a:spcPts val="300"/>
              </a:spcBef>
              <a:spcAft>
                <a:spcPts val="0"/>
              </a:spcAft>
              <a:buClr>
                <a:srgbClr val="A04DA3"/>
              </a:buClr>
              <a:buSzPts val="2800"/>
              <a:buFont typeface="Georgia"/>
              <a:buNone/>
            </a:pPr>
            <a:endParaRPr sz="2800" b="0" i="0" u="none" strike="noStrike" cap="none">
              <a:solidFill>
                <a:schemeClr val="dk1"/>
              </a:solidFill>
              <a:latin typeface="Georgia"/>
              <a:ea typeface="Georgia"/>
              <a:cs typeface="Georgia"/>
              <a:sym typeface="Georgia"/>
            </a:endParaRPr>
          </a:p>
          <a:p>
            <a:pPr marL="365125" marR="0" lvl="0" indent="-77787" algn="l" rtl="0">
              <a:spcBef>
                <a:spcPts val="300"/>
              </a:spcBef>
              <a:spcAft>
                <a:spcPts val="0"/>
              </a:spcAft>
              <a:buClr>
                <a:srgbClr val="A04DA3"/>
              </a:buClr>
              <a:buSzPts val="2800"/>
              <a:buFont typeface="Georgia"/>
              <a:buNone/>
            </a:pPr>
            <a:endParaRPr sz="2800" b="0" i="0" u="none">
              <a:solidFill>
                <a:schemeClr val="dk1"/>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45"/>
          <p:cNvSpPr txBox="1">
            <a:spLocks noGrp="1"/>
          </p:cNvSpPr>
          <p:nvPr>
            <p:ph type="title"/>
          </p:nvPr>
        </p:nvSpPr>
        <p:spPr>
          <a:xfrm>
            <a:off x="574675" y="304800"/>
            <a:ext cx="8001000" cy="12160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800"/>
              <a:buFont typeface="Verdana"/>
              <a:buNone/>
            </a:pPr>
            <a:r>
              <a:rPr lang="en-US" sz="3800" b="0" i="0" u="none" strike="noStrike" cap="none">
                <a:solidFill>
                  <a:schemeClr val="dk2"/>
                </a:solidFill>
                <a:latin typeface="Verdana"/>
                <a:ea typeface="Verdana"/>
                <a:cs typeface="Verdana"/>
                <a:sym typeface="Verdana"/>
              </a:rPr>
              <a:t>Participants</a:t>
            </a:r>
            <a:endParaRPr/>
          </a:p>
        </p:txBody>
      </p:sp>
      <p:sp>
        <p:nvSpPr>
          <p:cNvPr id="996" name="Google Shape;996;p145"/>
          <p:cNvSpPr txBox="1">
            <a:spLocks noGrp="1"/>
          </p:cNvSpPr>
          <p:nvPr>
            <p:ph type="body" idx="1"/>
          </p:nvPr>
        </p:nvSpPr>
        <p:spPr>
          <a:xfrm>
            <a:off x="566737" y="1752600"/>
            <a:ext cx="8001000" cy="4267200"/>
          </a:xfrm>
          <a:prstGeom prst="rect">
            <a:avLst/>
          </a:prstGeom>
          <a:noFill/>
          <a:ln>
            <a:noFill/>
          </a:ln>
        </p:spPr>
        <p:txBody>
          <a:bodyPr spcFirstLastPara="1" wrap="square" lIns="91425" tIns="45700" rIns="91425" bIns="45700" anchor="t" anchorCtr="0">
            <a:noAutofit/>
          </a:bodyPr>
          <a:lstStyle/>
          <a:p>
            <a:pPr marL="469900" marR="0" lvl="0" indent="-469900" algn="l" rtl="0">
              <a:lnSpc>
                <a:spcPct val="100000"/>
              </a:lnSpc>
              <a:spcBef>
                <a:spcPts val="0"/>
              </a:spcBef>
              <a:spcAft>
                <a:spcPts val="0"/>
              </a:spcAft>
              <a:buClr>
                <a:schemeClr val="accent2"/>
              </a:buClr>
              <a:buSzPts val="3000"/>
              <a:buFont typeface="Noto Sans Symbols"/>
              <a:buNone/>
            </a:pPr>
            <a:r>
              <a:rPr lang="en-US" sz="3000" b="1" i="0" u="none" strike="noStrike" cap="none">
                <a:solidFill>
                  <a:schemeClr val="dk1"/>
                </a:solidFill>
                <a:latin typeface="Verdana"/>
                <a:ea typeface="Verdana"/>
                <a:cs typeface="Verdana"/>
                <a:sym typeface="Verdana"/>
              </a:rPr>
              <a:t>There are at least 3 participants involved in translation process:</a:t>
            </a:r>
            <a:endParaRPr/>
          </a:p>
          <a:p>
            <a:pPr marL="469900" marR="0" lvl="0" indent="-469900" algn="l" rtl="0">
              <a:lnSpc>
                <a:spcPct val="100000"/>
              </a:lnSpc>
              <a:spcBef>
                <a:spcPts val="600"/>
              </a:spcBef>
              <a:spcAft>
                <a:spcPts val="0"/>
              </a:spcAft>
              <a:buClr>
                <a:schemeClr val="accent2"/>
              </a:buClr>
              <a:buSzPts val="3000"/>
              <a:buFont typeface="Noto Sans Symbols"/>
              <a:buNone/>
            </a:pPr>
            <a:r>
              <a:rPr lang="en-US" sz="3000" b="1" i="0" u="none" strike="noStrike" cap="none">
                <a:solidFill>
                  <a:schemeClr val="dk1"/>
                </a:solidFill>
                <a:latin typeface="Verdana"/>
                <a:ea typeface="Verdana"/>
                <a:cs typeface="Verdana"/>
                <a:sym typeface="Verdana"/>
              </a:rPr>
              <a:t>    </a:t>
            </a:r>
            <a:endParaRPr/>
          </a:p>
          <a:p>
            <a:pPr marL="469900" marR="0" lvl="0" indent="-469900" algn="just" rtl="0">
              <a:lnSpc>
                <a:spcPct val="100000"/>
              </a:lnSpc>
              <a:spcBef>
                <a:spcPts val="520"/>
              </a:spcBef>
              <a:spcAft>
                <a:spcPts val="0"/>
              </a:spcAft>
              <a:buClr>
                <a:schemeClr val="accent2"/>
              </a:buClr>
              <a:buSzPts val="2600"/>
              <a:buFont typeface="Noto Sans Symbols"/>
              <a:buChar char="□"/>
            </a:pPr>
            <a:r>
              <a:rPr lang="en-US" sz="2600" b="0" i="0" u="none" strike="noStrike" cap="none">
                <a:solidFill>
                  <a:schemeClr val="dk1"/>
                </a:solidFill>
                <a:latin typeface="Verdana"/>
                <a:ea typeface="Verdana"/>
                <a:cs typeface="Verdana"/>
                <a:sym typeface="Verdana"/>
              </a:rPr>
              <a:t>the sender (source),</a:t>
            </a:r>
            <a:endParaRPr/>
          </a:p>
          <a:p>
            <a:pPr marL="469900" marR="0" lvl="0" indent="-469900" algn="just" rtl="0">
              <a:lnSpc>
                <a:spcPct val="100000"/>
              </a:lnSpc>
              <a:spcBef>
                <a:spcPts val="520"/>
              </a:spcBef>
              <a:spcAft>
                <a:spcPts val="0"/>
              </a:spcAft>
              <a:buClr>
                <a:schemeClr val="accent2"/>
              </a:buClr>
              <a:buSzPts val="2600"/>
              <a:buFont typeface="Noto Sans Symbols"/>
              <a:buChar char="□"/>
            </a:pPr>
            <a:r>
              <a:rPr lang="en-US" sz="2600" b="0" i="0" u="none" strike="noStrike" cap="none">
                <a:solidFill>
                  <a:schemeClr val="dk1"/>
                </a:solidFill>
                <a:latin typeface="Verdana"/>
                <a:ea typeface="Verdana"/>
                <a:cs typeface="Verdana"/>
                <a:sym typeface="Verdana"/>
              </a:rPr>
              <a:t>the translator who acts in dual capacity as the recipient of the SL message and as the sender of the equivalent TL message,</a:t>
            </a:r>
            <a:endParaRPr/>
          </a:p>
          <a:p>
            <a:pPr marL="469900" marR="0" lvl="0" indent="-469900" algn="just" rtl="0">
              <a:lnSpc>
                <a:spcPct val="100000"/>
              </a:lnSpc>
              <a:spcBef>
                <a:spcPts val="520"/>
              </a:spcBef>
              <a:spcAft>
                <a:spcPts val="0"/>
              </a:spcAft>
              <a:buClr>
                <a:schemeClr val="accent2"/>
              </a:buClr>
              <a:buSzPts val="2600"/>
              <a:buFont typeface="Noto Sans Symbols"/>
              <a:buChar char="□"/>
            </a:pPr>
            <a:r>
              <a:rPr lang="en-US" sz="2600" b="0" i="0" u="none" strike="noStrike" cap="none">
                <a:solidFill>
                  <a:schemeClr val="dk1"/>
                </a:solidFill>
                <a:latin typeface="Verdana"/>
                <a:ea typeface="Verdana"/>
                <a:cs typeface="Verdana"/>
                <a:sym typeface="Verdana"/>
              </a:rPr>
              <a:t>the recipient of the TL message of the translated version.</a:t>
            </a:r>
            <a:endParaRPr/>
          </a:p>
          <a:p>
            <a:pPr marL="469900" marR="0" lvl="0" indent="-304800" algn="l" rtl="0">
              <a:lnSpc>
                <a:spcPct val="100000"/>
              </a:lnSpc>
              <a:spcBef>
                <a:spcPts val="520"/>
              </a:spcBef>
              <a:spcAft>
                <a:spcPts val="0"/>
              </a:spcAft>
              <a:buClr>
                <a:schemeClr val="accent2"/>
              </a:buClr>
              <a:buSzPts val="2600"/>
              <a:buFont typeface="Noto Sans Symbols"/>
              <a:buNone/>
            </a:pPr>
            <a:endParaRPr sz="2600" b="0" i="0" u="none" strike="noStrike" cap="none">
              <a:solidFill>
                <a:schemeClr val="dk1"/>
              </a:solidFill>
              <a:latin typeface="Verdana"/>
              <a:ea typeface="Verdana"/>
              <a:cs typeface="Verdana"/>
              <a:sym typeface="Verdana"/>
            </a:endParaRPr>
          </a:p>
          <a:p>
            <a:pPr marL="469900" marR="0" lvl="0" indent="-304800" algn="l" rtl="0">
              <a:spcBef>
                <a:spcPts val="520"/>
              </a:spcBef>
              <a:spcAft>
                <a:spcPts val="0"/>
              </a:spcAft>
              <a:buClr>
                <a:schemeClr val="accent2"/>
              </a:buClr>
              <a:buSzPts val="2600"/>
              <a:buFont typeface="Noto Sans Symbols"/>
              <a:buNone/>
            </a:pPr>
            <a:endParaRPr sz="2600" b="0" i="0" u="none" strike="noStrike" cap="none">
              <a:solidFill>
                <a:schemeClr val="dk1"/>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Participants</a:t>
            </a:r>
            <a:endParaRPr/>
          </a:p>
        </p:txBody>
      </p:sp>
      <p:sp>
        <p:nvSpPr>
          <p:cNvPr id="1002" name="Google Shape;1002;p14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grpSp>
        <p:nvGrpSpPr>
          <p:cNvPr id="1003" name="Google Shape;1003;p146"/>
          <p:cNvGrpSpPr/>
          <p:nvPr/>
        </p:nvGrpSpPr>
        <p:grpSpPr>
          <a:xfrm>
            <a:off x="2051050" y="2060575"/>
            <a:ext cx="5829300" cy="2857500"/>
            <a:chOff x="3621087" y="5807075"/>
            <a:chExt cx="11430000" cy="5530850"/>
          </a:xfrm>
        </p:grpSpPr>
        <p:sp>
          <p:nvSpPr>
            <p:cNvPr id="1004" name="Google Shape;1004;p146"/>
            <p:cNvSpPr txBox="1"/>
            <p:nvPr/>
          </p:nvSpPr>
          <p:spPr>
            <a:xfrm>
              <a:off x="3621087" y="5807075"/>
              <a:ext cx="11430000" cy="5530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05" name="Google Shape;1005;p146"/>
            <p:cNvSpPr/>
            <p:nvPr/>
          </p:nvSpPr>
          <p:spPr>
            <a:xfrm>
              <a:off x="6534150" y="6470650"/>
              <a:ext cx="3810000" cy="1106487"/>
            </a:xfrm>
            <a:prstGeom prst="flowChartProcess">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Times New Roman"/>
                <a:buNone/>
              </a:pPr>
              <a:r>
                <a:rPr lang="en-US" sz="2000" b="0" i="0" u="sng">
                  <a:solidFill>
                    <a:schemeClr val="dk1"/>
                  </a:solidFill>
                  <a:latin typeface="Times New Roman"/>
                  <a:ea typeface="Times New Roman"/>
                  <a:cs typeface="Times New Roman"/>
                  <a:sym typeface="Times New Roman"/>
                </a:rPr>
                <a:t>The participants of translation</a:t>
              </a:r>
              <a:endParaRPr/>
            </a:p>
            <a:p>
              <a:pPr marL="0" marR="0" lvl="0" indent="0" algn="l" rtl="0">
                <a:lnSpc>
                  <a:spcPct val="100000"/>
                </a:lnSpc>
                <a:spcBef>
                  <a:spcPts val="0"/>
                </a:spcBef>
                <a:spcAft>
                  <a:spcPts val="0"/>
                </a:spcAft>
                <a:buNone/>
              </a:pPr>
              <a:endParaRPr sz="2000" b="0" i="0" u="sng">
                <a:solidFill>
                  <a:schemeClr val="dk1"/>
                </a:solidFill>
                <a:latin typeface="Times New Roman"/>
                <a:ea typeface="Times New Roman"/>
                <a:cs typeface="Times New Roman"/>
                <a:sym typeface="Times New Roman"/>
              </a:endParaRPr>
            </a:p>
          </p:txBody>
        </p:sp>
        <p:cxnSp>
          <p:nvCxnSpPr>
            <p:cNvPr id="1006" name="Google Shape;1006;p146"/>
            <p:cNvCxnSpPr/>
            <p:nvPr/>
          </p:nvCxnSpPr>
          <p:spPr>
            <a:xfrm flipH="1">
              <a:off x="5862637" y="7577137"/>
              <a:ext cx="671512" cy="884237"/>
            </a:xfrm>
            <a:prstGeom prst="straightConnector1">
              <a:avLst/>
            </a:prstGeom>
            <a:noFill/>
            <a:ln w="9525" cap="flat" cmpd="sng">
              <a:solidFill>
                <a:srgbClr val="000000"/>
              </a:solidFill>
              <a:prstDash val="solid"/>
              <a:miter lim="800000"/>
              <a:headEnd type="none" w="med" len="med"/>
              <a:tailEnd type="triangle" w="med" len="med"/>
            </a:ln>
          </p:spPr>
        </p:cxnSp>
        <p:sp>
          <p:nvSpPr>
            <p:cNvPr id="1007" name="Google Shape;1007;p146"/>
            <p:cNvSpPr/>
            <p:nvPr/>
          </p:nvSpPr>
          <p:spPr>
            <a:xfrm>
              <a:off x="4294187" y="8461375"/>
              <a:ext cx="1790700" cy="663575"/>
            </a:xfrm>
            <a:prstGeom prst="flowChartAlternateProcess">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The sender</a:t>
              </a:r>
              <a:endParaRPr/>
            </a:p>
          </p:txBody>
        </p:sp>
        <p:cxnSp>
          <p:nvCxnSpPr>
            <p:cNvPr id="1008" name="Google Shape;1008;p146"/>
            <p:cNvCxnSpPr/>
            <p:nvPr/>
          </p:nvCxnSpPr>
          <p:spPr>
            <a:xfrm>
              <a:off x="8551862" y="7577137"/>
              <a:ext cx="1587" cy="1106487"/>
            </a:xfrm>
            <a:prstGeom prst="straightConnector1">
              <a:avLst/>
            </a:prstGeom>
            <a:noFill/>
            <a:ln w="9525" cap="flat" cmpd="sng">
              <a:solidFill>
                <a:srgbClr val="000000"/>
              </a:solidFill>
              <a:prstDash val="solid"/>
              <a:miter lim="800000"/>
              <a:headEnd type="none" w="med" len="med"/>
              <a:tailEnd type="triangle" w="med" len="med"/>
            </a:ln>
          </p:spPr>
        </p:cxnSp>
        <p:sp>
          <p:nvSpPr>
            <p:cNvPr id="1009" name="Google Shape;1009;p146"/>
            <p:cNvSpPr/>
            <p:nvPr/>
          </p:nvSpPr>
          <p:spPr>
            <a:xfrm>
              <a:off x="6983412" y="8683625"/>
              <a:ext cx="3810000" cy="1990725"/>
            </a:xfrm>
            <a:prstGeom prst="flowChartAlternateProcess">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The translator who acts in dual capacity as the receptor of the SL message and as the sender of the equivalent TL message</a:t>
              </a:r>
              <a:endParaRPr/>
            </a:p>
          </p:txBody>
        </p:sp>
        <p:cxnSp>
          <p:nvCxnSpPr>
            <p:cNvPr id="1010" name="Google Shape;1010;p146"/>
            <p:cNvCxnSpPr/>
            <p:nvPr/>
          </p:nvCxnSpPr>
          <p:spPr>
            <a:xfrm>
              <a:off x="10344150" y="7577137"/>
              <a:ext cx="1793875" cy="884237"/>
            </a:xfrm>
            <a:prstGeom prst="straightConnector1">
              <a:avLst/>
            </a:prstGeom>
            <a:noFill/>
            <a:ln w="9525" cap="flat" cmpd="sng">
              <a:solidFill>
                <a:srgbClr val="000000"/>
              </a:solidFill>
              <a:prstDash val="solid"/>
              <a:miter lim="800000"/>
              <a:headEnd type="none" w="med" len="med"/>
              <a:tailEnd type="triangle" w="med" len="med"/>
            </a:ln>
          </p:spPr>
        </p:cxnSp>
        <p:sp>
          <p:nvSpPr>
            <p:cNvPr id="1011" name="Google Shape;1011;p146"/>
            <p:cNvSpPr/>
            <p:nvPr/>
          </p:nvSpPr>
          <p:spPr>
            <a:xfrm>
              <a:off x="11464925" y="8461375"/>
              <a:ext cx="2913062" cy="1327150"/>
            </a:xfrm>
            <a:prstGeom prst="flowChartAlternateProcess">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 The receptor of the TL message of the translated version</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Phases of Translation</a:t>
            </a:r>
            <a:endParaRPr/>
          </a:p>
        </p:txBody>
      </p:sp>
      <p:sp>
        <p:nvSpPr>
          <p:cNvPr id="1017" name="Google Shape;1017;p14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sng" strike="noStrike" cap="none">
                <a:solidFill>
                  <a:schemeClr val="dk1"/>
                </a:solidFill>
                <a:latin typeface="Arial"/>
                <a:ea typeface="Arial"/>
                <a:cs typeface="Arial"/>
                <a:sym typeface="Arial"/>
              </a:rPr>
              <a:t>Translation as an interlingual communicative act includes two phases:</a:t>
            </a:r>
            <a:endParaRPr/>
          </a:p>
          <a:p>
            <a:pPr marL="342900" marR="0" lvl="0" indent="-139700" algn="l" rtl="0">
              <a:spcBef>
                <a:spcPts val="640"/>
              </a:spcBef>
              <a:spcAft>
                <a:spcPts val="0"/>
              </a:spcAft>
              <a:buClr>
                <a:schemeClr val="dk1"/>
              </a:buClr>
              <a:buSzPts val="3200"/>
              <a:buFont typeface="Arial"/>
              <a:buNone/>
            </a:pPr>
            <a:endParaRPr sz="3200" b="0" i="0" u="sng" strike="noStrike" cap="none">
              <a:solidFill>
                <a:schemeClr val="dk1"/>
              </a:solidFill>
              <a:latin typeface="Arial"/>
              <a:ea typeface="Arial"/>
              <a:cs typeface="Arial"/>
              <a:sym typeface="Arial"/>
            </a:endParaRPr>
          </a:p>
        </p:txBody>
      </p:sp>
      <p:grpSp>
        <p:nvGrpSpPr>
          <p:cNvPr id="1018" name="Google Shape;1018;p147"/>
          <p:cNvGrpSpPr/>
          <p:nvPr/>
        </p:nvGrpSpPr>
        <p:grpSpPr>
          <a:xfrm>
            <a:off x="1547812" y="3068637"/>
            <a:ext cx="5829300" cy="1828800"/>
            <a:chOff x="3621087" y="5807075"/>
            <a:chExt cx="11430000" cy="3540125"/>
          </a:xfrm>
        </p:grpSpPr>
        <p:sp>
          <p:nvSpPr>
            <p:cNvPr id="1019" name="Google Shape;1019;p147"/>
            <p:cNvSpPr txBox="1"/>
            <p:nvPr/>
          </p:nvSpPr>
          <p:spPr>
            <a:xfrm>
              <a:off x="3621087" y="5807075"/>
              <a:ext cx="11430000" cy="3540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20" name="Google Shape;1020;p147"/>
            <p:cNvSpPr/>
            <p:nvPr/>
          </p:nvSpPr>
          <p:spPr>
            <a:xfrm>
              <a:off x="6086475" y="5807075"/>
              <a:ext cx="2465387" cy="3317875"/>
            </a:xfrm>
            <a:prstGeom prst="rightArrowCallout">
              <a:avLst>
                <a:gd name="adj1" fmla="val 25000"/>
                <a:gd name="adj2" fmla="val 25000"/>
                <a:gd name="adj3" fmla="val 25000"/>
                <a:gd name="adj4" fmla="val 64977"/>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Communication between the Source and Translator</a:t>
              </a:r>
              <a:endParaRPr/>
            </a:p>
          </p:txBody>
        </p:sp>
        <p:sp>
          <p:nvSpPr>
            <p:cNvPr id="1021" name="Google Shape;1021;p147"/>
            <p:cNvSpPr/>
            <p:nvPr/>
          </p:nvSpPr>
          <p:spPr>
            <a:xfrm>
              <a:off x="9896475" y="5807075"/>
              <a:ext cx="2689225" cy="3319462"/>
            </a:xfrm>
            <a:prstGeom prst="leftArrowCallout">
              <a:avLst>
                <a:gd name="adj1" fmla="val 25000"/>
                <a:gd name="adj2" fmla="val 25000"/>
                <a:gd name="adj3" fmla="val 25000"/>
                <a:gd name="adj4" fmla="val 64977"/>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Times New Roman"/>
                <a:buNone/>
              </a:pPr>
              <a:r>
                <a:rPr lang="en-US" sz="1200" b="0" i="0" u="none">
                  <a:solidFill>
                    <a:schemeClr val="dk1"/>
                  </a:solidFill>
                  <a:latin typeface="Times New Roman"/>
                  <a:ea typeface="Times New Roman"/>
                  <a:cs typeface="Times New Roman"/>
                  <a:sym typeface="Times New Roman"/>
                </a:rPr>
                <a:t>Communication between the Translator and Receptor of the</a:t>
              </a:r>
              <a:r>
                <a:rPr lang="en-US" sz="1400" b="0" i="0" u="none">
                  <a:solidFill>
                    <a:schemeClr val="dk1"/>
                  </a:solidFill>
                  <a:latin typeface="Times New Roman"/>
                  <a:ea typeface="Times New Roman"/>
                  <a:cs typeface="Times New Roman"/>
                  <a:sym typeface="Times New Roman"/>
                </a:rPr>
                <a:t> </a:t>
              </a:r>
              <a:r>
                <a:rPr lang="en-US" sz="1200" b="0" i="0" u="none">
                  <a:solidFill>
                    <a:schemeClr val="dk1"/>
                  </a:solidFill>
                  <a:latin typeface="Times New Roman"/>
                  <a:ea typeface="Times New Roman"/>
                  <a:cs typeface="Times New Roman"/>
                  <a:sym typeface="Times New Roman"/>
                </a:rPr>
                <a:t>newly-produced text.</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48"/>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0" i="0" u="none" strike="noStrike" cap="none">
                <a:solidFill>
                  <a:schemeClr val="dk1"/>
                </a:solidFill>
                <a:latin typeface="Arial"/>
                <a:ea typeface="Arial"/>
                <a:cs typeface="Arial"/>
                <a:sym typeface="Arial"/>
              </a:rPr>
              <a:t>Operations    in the process of translation</a:t>
            </a:r>
            <a:endParaRPr/>
          </a:p>
        </p:txBody>
      </p:sp>
      <p:sp>
        <p:nvSpPr>
          <p:cNvPr id="1027" name="Google Shape;1027;p148"/>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2100"/>
              <a:buFont typeface="Noto Sans Symbols"/>
              <a:buChar char="■"/>
            </a:pPr>
            <a:r>
              <a:rPr lang="en-US" sz="2800" b="0" i="0" u="none" strike="noStrike" cap="none">
                <a:solidFill>
                  <a:schemeClr val="dk1"/>
                </a:solidFill>
                <a:latin typeface="Arial"/>
                <a:ea typeface="Arial"/>
                <a:cs typeface="Arial"/>
                <a:sym typeface="Arial"/>
              </a:rPr>
              <a:t>1) the translator deduces the TL elements and rules of equivalent selection and substitution on the basis of observed ST elements;</a:t>
            </a:r>
            <a:endParaRPr/>
          </a:p>
          <a:p>
            <a:pPr marL="342900" marR="0" lvl="0" indent="-342900" algn="l" rtl="0">
              <a:lnSpc>
                <a:spcPct val="90000"/>
              </a:lnSpc>
              <a:spcBef>
                <a:spcPts val="560"/>
              </a:spcBef>
              <a:spcAft>
                <a:spcPts val="0"/>
              </a:spcAft>
              <a:buClr>
                <a:schemeClr val="lt2"/>
              </a:buClr>
              <a:buSzPts val="2100"/>
              <a:buFont typeface="Noto Sans Symbols"/>
              <a:buChar char="■"/>
            </a:pPr>
            <a:r>
              <a:rPr lang="en-US" sz="2800" b="0" i="0" u="none" strike="noStrike" cap="none">
                <a:solidFill>
                  <a:schemeClr val="dk1"/>
                </a:solidFill>
                <a:latin typeface="Arial"/>
                <a:ea typeface="Arial"/>
                <a:cs typeface="Arial"/>
                <a:sym typeface="Arial"/>
              </a:rPr>
              <a:t>2) he/she builds a model consisting of the TL elements selected for substitution;</a:t>
            </a:r>
            <a:endParaRPr/>
          </a:p>
          <a:p>
            <a:pPr marL="342900" marR="0" lvl="0" indent="-342900" algn="l" rtl="0">
              <a:lnSpc>
                <a:spcPct val="90000"/>
              </a:lnSpc>
              <a:spcBef>
                <a:spcPts val="560"/>
              </a:spcBef>
              <a:spcAft>
                <a:spcPts val="0"/>
              </a:spcAft>
              <a:buClr>
                <a:schemeClr val="lt2"/>
              </a:buClr>
              <a:buSzPts val="2100"/>
              <a:buFont typeface="Noto Sans Symbols"/>
              <a:buChar char="■"/>
            </a:pPr>
            <a:r>
              <a:rPr lang="en-US" sz="2800" b="0" i="0" u="none" strike="noStrike" cap="none">
                <a:solidFill>
                  <a:schemeClr val="dk1"/>
                </a:solidFill>
                <a:latin typeface="Arial"/>
                <a:ea typeface="Arial"/>
                <a:cs typeface="Arial"/>
                <a:sym typeface="Arial"/>
              </a:rPr>
              <a:t>3) verifies the model of the TT against context, situation and background info;</a:t>
            </a:r>
            <a:endParaRPr/>
          </a:p>
          <a:p>
            <a:pPr marL="342900" marR="0" lvl="0" indent="-342900" algn="l" rtl="0">
              <a:lnSpc>
                <a:spcPct val="90000"/>
              </a:lnSpc>
              <a:spcBef>
                <a:spcPts val="560"/>
              </a:spcBef>
              <a:spcAft>
                <a:spcPts val="0"/>
              </a:spcAft>
              <a:buClr>
                <a:schemeClr val="lt2"/>
              </a:buClr>
              <a:buSzPts val="2100"/>
              <a:buFont typeface="Noto Sans Symbols"/>
              <a:buChar char="■"/>
            </a:pPr>
            <a:r>
              <a:rPr lang="en-US" sz="2800" b="0" i="0" u="none" strike="noStrike" cap="none">
                <a:solidFill>
                  <a:schemeClr val="dk1"/>
                </a:solidFill>
                <a:latin typeface="Arial"/>
                <a:ea typeface="Arial"/>
                <a:cs typeface="Arial"/>
                <a:sym typeface="Arial"/>
              </a:rPr>
              <a:t>4) generates the TT on the basis of the verified model.</a:t>
            </a:r>
            <a:endParaRPr/>
          </a:p>
          <a:p>
            <a:pPr marL="342900" marR="0" lvl="0" indent="-209550" algn="l" rtl="0">
              <a:lnSpc>
                <a:spcPct val="90000"/>
              </a:lnSpc>
              <a:spcBef>
                <a:spcPts val="560"/>
              </a:spcBef>
              <a:spcAft>
                <a:spcPts val="0"/>
              </a:spcAft>
              <a:buClr>
                <a:schemeClr val="lt2"/>
              </a:buClr>
              <a:buSzPts val="2100"/>
              <a:buFont typeface="Noto Sans Symbols"/>
              <a:buNone/>
            </a:pPr>
            <a:endParaRPr sz="2800" b="0" i="0" u="none" strike="noStrike" cap="none">
              <a:solidFill>
                <a:schemeClr val="dk1"/>
              </a:solidFill>
              <a:latin typeface="Arial"/>
              <a:ea typeface="Arial"/>
              <a:cs typeface="Arial"/>
              <a:sym typeface="Arial"/>
            </a:endParaRPr>
          </a:p>
          <a:p>
            <a:pPr marL="342900" marR="0" lvl="0" indent="-209550" algn="l" rtl="0">
              <a:lnSpc>
                <a:spcPct val="90000"/>
              </a:lnSpc>
              <a:spcBef>
                <a:spcPts val="560"/>
              </a:spcBef>
              <a:spcAft>
                <a:spcPts val="0"/>
              </a:spcAft>
              <a:buClr>
                <a:schemeClr val="lt2"/>
              </a:buClr>
              <a:buSzPts val="2100"/>
              <a:buFont typeface="Noto Sans Symbols"/>
              <a:buNone/>
            </a:pPr>
            <a:endParaRPr sz="2800" b="0" i="0" u="none" strike="noStrike" cap="none">
              <a:solidFill>
                <a:schemeClr val="dk1"/>
              </a:solidFill>
              <a:latin typeface="Arial"/>
              <a:ea typeface="Arial"/>
              <a:cs typeface="Arial"/>
              <a:sym typeface="Arial"/>
            </a:endParaRPr>
          </a:p>
          <a:p>
            <a:pPr marL="342900" marR="0" lvl="0" indent="-209550" algn="l" rtl="0">
              <a:lnSpc>
                <a:spcPct val="90000"/>
              </a:lnSpc>
              <a:spcBef>
                <a:spcPts val="560"/>
              </a:spcBef>
              <a:spcAft>
                <a:spcPts val="0"/>
              </a:spcAft>
              <a:buClr>
                <a:schemeClr val="lt2"/>
              </a:buClr>
              <a:buSzPts val="2100"/>
              <a:buFont typeface="Noto Sans Symbols"/>
              <a:buNone/>
            </a:pPr>
            <a:endParaRPr sz="2800" b="0" i="0" u="none" strike="noStrike" cap="none">
              <a:solidFill>
                <a:schemeClr val="dk1"/>
              </a:solidFill>
              <a:latin typeface="Arial"/>
              <a:ea typeface="Arial"/>
              <a:cs typeface="Arial"/>
              <a:sym typeface="Arial"/>
            </a:endParaRPr>
          </a:p>
          <a:p>
            <a:pPr marL="342900" marR="0" lvl="0" indent="-209550" algn="l" rtl="0">
              <a:spcBef>
                <a:spcPts val="560"/>
              </a:spcBef>
              <a:spcAft>
                <a:spcPts val="0"/>
              </a:spcAft>
              <a:buClr>
                <a:schemeClr val="lt2"/>
              </a:buClr>
              <a:buSzPts val="2100"/>
              <a:buFont typeface="Noto Sans Symbols"/>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4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800"/>
              <a:buFont typeface="Arial"/>
              <a:buNone/>
            </a:pPr>
            <a:r>
              <a:rPr lang="en-US" sz="3800" b="0" i="0" u="none" strike="noStrike" cap="none">
                <a:solidFill>
                  <a:schemeClr val="dk2"/>
                </a:solidFill>
                <a:latin typeface="Arial"/>
                <a:ea typeface="Arial"/>
                <a:cs typeface="Arial"/>
                <a:sym typeface="Arial"/>
              </a:rPr>
              <a:t>The process of translation</a:t>
            </a:r>
            <a:endParaRPr/>
          </a:p>
        </p:txBody>
      </p:sp>
      <p:sp>
        <p:nvSpPr>
          <p:cNvPr id="1033" name="Google Shape;1033;p149"/>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3200"/>
              <a:buFont typeface="Noto Sans Symbols"/>
              <a:buChar char="●"/>
            </a:pPr>
            <a:r>
              <a:rPr lang="en-US" sz="3200" b="1" i="0" u="none" strike="noStrike" cap="none">
                <a:solidFill>
                  <a:schemeClr val="dk1"/>
                </a:solidFill>
                <a:latin typeface="Arial"/>
                <a:ea typeface="Arial"/>
                <a:cs typeface="Arial"/>
                <a:sym typeface="Arial"/>
              </a:rPr>
              <a:t>Three stages:</a:t>
            </a:r>
            <a:endParaRPr/>
          </a:p>
          <a:p>
            <a:pPr marL="342900" marR="0" lvl="0" indent="-342900" algn="l" rtl="0">
              <a:lnSpc>
                <a:spcPct val="90000"/>
              </a:lnSpc>
              <a:spcBef>
                <a:spcPts val="640"/>
              </a:spcBef>
              <a:spcAft>
                <a:spcPts val="0"/>
              </a:spcAft>
              <a:buClr>
                <a:schemeClr val="accent1"/>
              </a:buClr>
              <a:buSzPts val="3200"/>
              <a:buFont typeface="Noto Sans Symbols"/>
              <a:buChar char="●"/>
            </a:pPr>
            <a:r>
              <a:rPr lang="en-US" sz="3200" b="0" i="0" u="none" strike="noStrike" cap="none">
                <a:solidFill>
                  <a:schemeClr val="dk1"/>
                </a:solidFill>
                <a:latin typeface="Arial"/>
                <a:ea typeface="Arial"/>
                <a:cs typeface="Arial"/>
                <a:sym typeface="Arial"/>
              </a:rPr>
              <a:t>a) analysis of the ST, situation and background info;</a:t>
            </a:r>
            <a:endParaRPr/>
          </a:p>
          <a:p>
            <a:pPr marL="342900" marR="0" lvl="0" indent="-342900" algn="l" rtl="0">
              <a:lnSpc>
                <a:spcPct val="90000"/>
              </a:lnSpc>
              <a:spcBef>
                <a:spcPts val="640"/>
              </a:spcBef>
              <a:spcAft>
                <a:spcPts val="0"/>
              </a:spcAft>
              <a:buClr>
                <a:schemeClr val="accent1"/>
              </a:buClr>
              <a:buSzPts val="3200"/>
              <a:buFont typeface="Noto Sans Symbols"/>
              <a:buChar char="●"/>
            </a:pPr>
            <a:r>
              <a:rPr lang="en-US" sz="3200" b="0" i="0" u="none" strike="noStrike" cap="none">
                <a:solidFill>
                  <a:schemeClr val="dk1"/>
                </a:solidFill>
                <a:latin typeface="Arial"/>
                <a:ea typeface="Arial"/>
                <a:cs typeface="Arial"/>
                <a:sym typeface="Arial"/>
              </a:rPr>
              <a:t>b) synthesis of the translation model;</a:t>
            </a:r>
            <a:endParaRPr/>
          </a:p>
          <a:p>
            <a:pPr marL="342900" marR="0" lvl="0" indent="-342900" algn="l" rtl="0">
              <a:lnSpc>
                <a:spcPct val="90000"/>
              </a:lnSpc>
              <a:spcBef>
                <a:spcPts val="640"/>
              </a:spcBef>
              <a:spcAft>
                <a:spcPts val="0"/>
              </a:spcAft>
              <a:buClr>
                <a:schemeClr val="accent1"/>
              </a:buClr>
              <a:buSzPts val="3200"/>
              <a:buFont typeface="Noto Sans Symbols"/>
              <a:buChar char="●"/>
            </a:pPr>
            <a:r>
              <a:rPr lang="en-US" sz="3200" b="0" i="0" u="none" strike="noStrike" cap="none">
                <a:solidFill>
                  <a:schemeClr val="dk1"/>
                </a:solidFill>
                <a:latin typeface="Arial"/>
                <a:ea typeface="Arial"/>
                <a:cs typeface="Arial"/>
                <a:sym typeface="Arial"/>
              </a:rPr>
              <a:t>c) and verification of the model against the ST and target context (semantic, grammatical, stylistic), situation, and background info resulting in the generation of the final TT.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150"/>
          <p:cNvSpPr txBox="1">
            <a:spLocks noGrp="1"/>
          </p:cNvSpPr>
          <p:nvPr>
            <p:ph type="title"/>
          </p:nvPr>
        </p:nvSpPr>
        <p:spPr>
          <a:xfrm>
            <a:off x="1150937" y="214312"/>
            <a:ext cx="7793037" cy="14620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4000"/>
              <a:buFont typeface="Tahoma"/>
              <a:buNone/>
            </a:pPr>
            <a:r>
              <a:rPr lang="en-US" sz="4000" b="0" i="0" u="none" strike="noStrike" cap="none">
                <a:solidFill>
                  <a:schemeClr val="dk2"/>
                </a:solidFill>
                <a:latin typeface="Tahoma"/>
                <a:ea typeface="Tahoma"/>
                <a:cs typeface="Tahoma"/>
                <a:sym typeface="Tahoma"/>
              </a:rPr>
              <a:t>Aspects of translating process (TP)</a:t>
            </a:r>
            <a:endParaRPr/>
          </a:p>
        </p:txBody>
      </p:sp>
      <p:sp>
        <p:nvSpPr>
          <p:cNvPr id="1039" name="Google Shape;1039;p150"/>
          <p:cNvSpPr txBox="1">
            <a:spLocks noGrp="1"/>
          </p:cNvSpPr>
          <p:nvPr>
            <p:ph type="body" idx="1"/>
          </p:nvPr>
        </p:nvSpPr>
        <p:spPr>
          <a:xfrm>
            <a:off x="1182687" y="2017712"/>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1680"/>
              <a:buFont typeface="Noto Sans Symbols"/>
              <a:buChar char="■"/>
            </a:pPr>
            <a:r>
              <a:rPr lang="en-US" sz="2800" b="0" i="0" u="none" strike="noStrike" cap="none">
                <a:solidFill>
                  <a:schemeClr val="dk1"/>
                </a:solidFill>
                <a:latin typeface="Tahoma"/>
                <a:ea typeface="Tahoma"/>
                <a:cs typeface="Tahoma"/>
                <a:sym typeface="Tahoma"/>
              </a:rPr>
              <a:t>Psychologically viewed, the TP includes 2 mental processes – understanding and verbalization.</a:t>
            </a:r>
            <a:endParaRPr/>
          </a:p>
          <a:p>
            <a:pPr marL="342900" marR="0" lvl="0" indent="-342900" algn="l" rtl="0">
              <a:lnSpc>
                <a:spcPct val="100000"/>
              </a:lnSpc>
              <a:spcBef>
                <a:spcPts val="560"/>
              </a:spcBef>
              <a:spcAft>
                <a:spcPts val="0"/>
              </a:spcAft>
              <a:buClr>
                <a:schemeClr val="folHlink"/>
              </a:buClr>
              <a:buSzPts val="1680"/>
              <a:buFont typeface="Noto Sans Symbols"/>
              <a:buChar char="■"/>
            </a:pPr>
            <a:r>
              <a:rPr lang="en-US" sz="2800" b="0" i="0" u="none" strike="noStrike" cap="none">
                <a:solidFill>
                  <a:schemeClr val="dk1"/>
                </a:solidFill>
                <a:latin typeface="Tahoma"/>
                <a:ea typeface="Tahoma"/>
                <a:cs typeface="Tahoma"/>
                <a:sym typeface="Tahoma"/>
              </a:rPr>
              <a:t>1-st, the translator understands the contents of ST, i.e. reduces the info it contains to his own mental program, and then he develops this program into TT.</a:t>
            </a:r>
            <a:endParaRPr/>
          </a:p>
          <a:p>
            <a:pPr marL="342900" marR="0" lvl="0" indent="-342900" algn="l" rtl="0">
              <a:lnSpc>
                <a:spcPct val="100000"/>
              </a:lnSpc>
              <a:spcBef>
                <a:spcPts val="560"/>
              </a:spcBef>
              <a:spcAft>
                <a:spcPts val="0"/>
              </a:spcAft>
              <a:buClr>
                <a:schemeClr val="folHlink"/>
              </a:buClr>
              <a:buSzPts val="1680"/>
              <a:buFont typeface="Noto Sans Symbols"/>
              <a:buChar char="■"/>
            </a:pPr>
            <a:r>
              <a:rPr lang="en-US" sz="2800" b="0" i="0" u="none" strike="noStrike" cap="none">
                <a:solidFill>
                  <a:schemeClr val="dk1"/>
                </a:solidFill>
                <a:latin typeface="Tahoma"/>
                <a:ea typeface="Tahoma"/>
                <a:cs typeface="Tahoma"/>
                <a:sym typeface="Tahoma"/>
              </a:rPr>
              <a:t>The problem – mental processes are not directly observable.</a:t>
            </a:r>
            <a:endParaRPr/>
          </a:p>
          <a:p>
            <a:pPr marL="342900" marR="0" lvl="0" indent="-236220" algn="l" rtl="0">
              <a:spcBef>
                <a:spcPts val="560"/>
              </a:spcBef>
              <a:spcAft>
                <a:spcPts val="0"/>
              </a:spcAft>
              <a:buClr>
                <a:schemeClr val="folHlink"/>
              </a:buClr>
              <a:buSzPts val="1680"/>
              <a:buFont typeface="Noto Sans Symbols"/>
              <a:buNone/>
            </a:pPr>
            <a:endParaRPr sz="2800" b="0" i="0" u="none" strike="noStrike" cap="none">
              <a:solidFill>
                <a:schemeClr val="dk1"/>
              </a:solidFill>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5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800"/>
              <a:buFont typeface="Garamond"/>
              <a:buNone/>
            </a:pPr>
            <a:r>
              <a:rPr lang="en-US" sz="3800" b="0" i="0" u="none" strike="noStrike" cap="none">
                <a:solidFill>
                  <a:schemeClr val="dk2"/>
                </a:solidFill>
                <a:latin typeface="Garamond"/>
                <a:ea typeface="Garamond"/>
                <a:cs typeface="Garamond"/>
                <a:sym typeface="Garamond"/>
              </a:rPr>
              <a:t>Aspects of translating process (TP)</a:t>
            </a:r>
            <a:endParaRPr/>
          </a:p>
        </p:txBody>
      </p:sp>
      <p:sp>
        <p:nvSpPr>
          <p:cNvPr id="1045" name="Google Shape;1045;p15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accent1"/>
              </a:buClr>
              <a:buSzPts val="1950"/>
              <a:buFont typeface="Noto Sans Symbols"/>
              <a:buChar char="■"/>
            </a:pPr>
            <a:r>
              <a:rPr lang="en-US" sz="3000" b="0" i="1" u="sng" strike="noStrike" cap="none">
                <a:solidFill>
                  <a:schemeClr val="dk1"/>
                </a:solidFill>
                <a:latin typeface="Arial"/>
                <a:ea typeface="Arial"/>
                <a:cs typeface="Arial"/>
                <a:sym typeface="Arial"/>
              </a:rPr>
              <a:t>Translation models.</a:t>
            </a:r>
            <a:endParaRPr/>
          </a:p>
          <a:p>
            <a:pPr marL="342900" marR="0" lvl="0" indent="-342900" algn="l" rtl="0">
              <a:lnSpc>
                <a:spcPct val="100000"/>
              </a:lnSpc>
              <a:spcBef>
                <a:spcPts val="600"/>
              </a:spcBef>
              <a:spcAft>
                <a:spcPts val="0"/>
              </a:spcAft>
              <a:buClr>
                <a:schemeClr val="accent1"/>
              </a:buClr>
              <a:buSzPts val="1950"/>
              <a:buFont typeface="Noto Sans Symbols"/>
              <a:buChar char="■"/>
            </a:pPr>
            <a:r>
              <a:rPr lang="en-US" sz="3000" b="1" i="0" u="none" strike="noStrike" cap="none">
                <a:solidFill>
                  <a:schemeClr val="dk1"/>
                </a:solidFill>
                <a:latin typeface="Arial"/>
                <a:ea typeface="Arial"/>
                <a:cs typeface="Arial"/>
                <a:sym typeface="Arial"/>
              </a:rPr>
              <a:t>A model</a:t>
            </a:r>
            <a:r>
              <a:rPr lang="en-US" sz="3000" b="0" i="0" u="none" strike="noStrike" cap="none">
                <a:solidFill>
                  <a:schemeClr val="dk1"/>
                </a:solidFill>
                <a:latin typeface="Arial"/>
                <a:ea typeface="Arial"/>
                <a:cs typeface="Arial"/>
                <a:sym typeface="Arial"/>
              </a:rPr>
              <a:t> is a conventional representation of the translating process describing mental operations by which the ST or some part of it may be translated, irrespective of whether these operations are actually performed by the translator.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5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4000"/>
              <a:buFont typeface="Garamond"/>
              <a:buNone/>
            </a:pPr>
            <a:r>
              <a:rPr lang="en-US" sz="4000" b="0" i="0" u="none" strike="noStrike" cap="none">
                <a:solidFill>
                  <a:schemeClr val="dk2"/>
                </a:solidFill>
                <a:latin typeface="Garamond"/>
                <a:ea typeface="Garamond"/>
                <a:cs typeface="Garamond"/>
                <a:sym typeface="Garamond"/>
              </a:rPr>
              <a:t>Aspects of translating process (TP)</a:t>
            </a:r>
            <a:endParaRPr/>
          </a:p>
        </p:txBody>
      </p:sp>
      <p:sp>
        <p:nvSpPr>
          <p:cNvPr id="1051" name="Google Shape;1051;p15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209550" algn="l" rtl="0">
              <a:lnSpc>
                <a:spcPct val="90000"/>
              </a:lnSpc>
              <a:spcBef>
                <a:spcPts val="0"/>
              </a:spcBef>
              <a:spcAft>
                <a:spcPts val="0"/>
              </a:spcAft>
              <a:buClr>
                <a:schemeClr val="lt2"/>
              </a:buClr>
              <a:buSzPts val="2100"/>
              <a:buFont typeface="Noto Sans Symbols"/>
              <a:buNone/>
            </a:pPr>
            <a:endParaRPr sz="2800" b="0" i="0" u="none" strike="noStrike" cap="none">
              <a:solidFill>
                <a:schemeClr val="dk1"/>
              </a:solidFill>
              <a:latin typeface="Verdana"/>
              <a:ea typeface="Verdana"/>
              <a:cs typeface="Verdana"/>
              <a:sym typeface="Verdana"/>
            </a:endParaRPr>
          </a:p>
          <a:p>
            <a:pPr marL="342900" marR="0" lvl="0" indent="-342900" algn="l" rtl="0">
              <a:lnSpc>
                <a:spcPct val="90000"/>
              </a:lnSpc>
              <a:spcBef>
                <a:spcPts val="560"/>
              </a:spcBef>
              <a:spcAft>
                <a:spcPts val="0"/>
              </a:spcAft>
              <a:buClr>
                <a:schemeClr val="lt2"/>
              </a:buClr>
              <a:buSzPts val="2100"/>
              <a:buFont typeface="Noto Sans Symbols"/>
              <a:buChar char="•"/>
            </a:pPr>
            <a:r>
              <a:rPr lang="en-US" sz="2800" b="0" i="0" u="none" strike="noStrike" cap="none">
                <a:solidFill>
                  <a:schemeClr val="dk1"/>
                </a:solidFill>
                <a:latin typeface="Verdana"/>
                <a:ea typeface="Verdana"/>
                <a:cs typeface="Verdana"/>
                <a:sym typeface="Verdana"/>
              </a:rPr>
              <a:t>There are such models of translating process: 1) the situational model and 2) the semantic-transformational model.</a:t>
            </a:r>
            <a:endParaRPr/>
          </a:p>
          <a:p>
            <a:pPr marL="342900" marR="0" lvl="0" indent="-342900" algn="l" rtl="0">
              <a:lnSpc>
                <a:spcPct val="90000"/>
              </a:lnSpc>
              <a:spcBef>
                <a:spcPts val="560"/>
              </a:spcBef>
              <a:spcAft>
                <a:spcPts val="0"/>
              </a:spcAft>
              <a:buClr>
                <a:schemeClr val="lt2"/>
              </a:buClr>
              <a:buSzPts val="2100"/>
              <a:buFont typeface="Noto Sans Symbols"/>
              <a:buChar char="•"/>
            </a:pPr>
            <a:r>
              <a:rPr lang="en-US" sz="2800" b="0" i="0" u="none" strike="noStrike" cap="none">
                <a:solidFill>
                  <a:schemeClr val="dk1"/>
                </a:solidFill>
                <a:latin typeface="Verdana"/>
                <a:ea typeface="Verdana"/>
                <a:cs typeface="Verdana"/>
                <a:sym typeface="Verdana"/>
              </a:rPr>
              <a:t> The existing models of the translating process are based on:</a:t>
            </a:r>
            <a:endParaRPr/>
          </a:p>
          <a:p>
            <a:pPr marL="342900" marR="0" lvl="0" indent="-342900" algn="l" rtl="0">
              <a:lnSpc>
                <a:spcPct val="90000"/>
              </a:lnSpc>
              <a:spcBef>
                <a:spcPts val="560"/>
              </a:spcBef>
              <a:spcAft>
                <a:spcPts val="0"/>
              </a:spcAft>
              <a:buClr>
                <a:schemeClr val="lt2"/>
              </a:buClr>
              <a:buSzPts val="2100"/>
              <a:buFont typeface="Noto Sans Symbols"/>
              <a:buChar char="•"/>
            </a:pPr>
            <a:r>
              <a:rPr lang="en-US" sz="2800" b="0" i="0" u="none" strike="noStrike" cap="none">
                <a:solidFill>
                  <a:schemeClr val="dk1"/>
                </a:solidFill>
                <a:latin typeface="Verdana"/>
                <a:ea typeface="Verdana"/>
                <a:cs typeface="Verdana"/>
                <a:sym typeface="Verdana"/>
              </a:rPr>
              <a:t>1) on the identity of the situations described in the original text and in the translation;</a:t>
            </a:r>
            <a:endParaRPr/>
          </a:p>
          <a:p>
            <a:pPr marL="342900" marR="0" lvl="0" indent="-209550" algn="l" rtl="0">
              <a:lnSpc>
                <a:spcPct val="90000"/>
              </a:lnSpc>
              <a:spcBef>
                <a:spcPts val="560"/>
              </a:spcBef>
              <a:spcAft>
                <a:spcPts val="0"/>
              </a:spcAft>
              <a:buClr>
                <a:schemeClr val="lt2"/>
              </a:buClr>
              <a:buSzPts val="2100"/>
              <a:buFont typeface="Noto Sans Symbols"/>
              <a:buNone/>
            </a:pPr>
            <a:endParaRPr sz="2800" b="0" i="0" u="none" strike="noStrike" cap="none">
              <a:solidFill>
                <a:schemeClr val="dk1"/>
              </a:solidFill>
              <a:latin typeface="Verdana"/>
              <a:ea typeface="Verdana"/>
              <a:cs typeface="Verdana"/>
              <a:sym typeface="Verdana"/>
            </a:endParaRPr>
          </a:p>
          <a:p>
            <a:pPr marL="342900" marR="0" lvl="0" indent="-209550" algn="l" rtl="0">
              <a:spcBef>
                <a:spcPts val="560"/>
              </a:spcBef>
              <a:spcAft>
                <a:spcPts val="0"/>
              </a:spcAft>
              <a:buClr>
                <a:schemeClr val="lt2"/>
              </a:buClr>
              <a:buSzPts val="2100"/>
              <a:buFont typeface="Noto Sans Symbols"/>
              <a:buNone/>
            </a:pPr>
            <a:endParaRPr sz="2800" b="0" i="0" u="none" strike="noStrike" cap="none">
              <a:solidFill>
                <a:schemeClr val="dk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135"/>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4400"/>
              <a:buFont typeface="Tahoma"/>
              <a:buNone/>
            </a:pPr>
            <a:r>
              <a:rPr lang="en-US" sz="4400" b="0" i="0" u="none" strike="noStrike" cap="none">
                <a:solidFill>
                  <a:schemeClr val="lt2"/>
                </a:solidFill>
                <a:latin typeface="Tahoma"/>
                <a:ea typeface="Tahoma"/>
                <a:cs typeface="Tahoma"/>
                <a:sym typeface="Tahoma"/>
              </a:rPr>
              <a:t>Main items:</a:t>
            </a:r>
            <a:endParaRPr/>
          </a:p>
        </p:txBody>
      </p:sp>
      <p:sp>
        <p:nvSpPr>
          <p:cNvPr id="936" name="Google Shape;936;p135"/>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3360"/>
              <a:buFont typeface="Tahoma"/>
              <a:buChar char="•"/>
            </a:pPr>
            <a:r>
              <a:rPr lang="en-US" sz="2800" b="0" i="0" u="none" strike="noStrike" cap="none">
                <a:solidFill>
                  <a:schemeClr val="lt1"/>
                </a:solidFill>
                <a:latin typeface="Tahoma"/>
                <a:ea typeface="Tahoma"/>
                <a:cs typeface="Tahoma"/>
                <a:sym typeface="Tahoma"/>
              </a:rPr>
              <a:t>Introduction: aims and structure of the course. </a:t>
            </a:r>
            <a:endParaRPr/>
          </a:p>
          <a:p>
            <a:pPr marL="342900" marR="0" lvl="0" indent="-342900" algn="l" rtl="0">
              <a:lnSpc>
                <a:spcPct val="100000"/>
              </a:lnSpc>
              <a:spcBef>
                <a:spcPts val="560"/>
              </a:spcBef>
              <a:spcAft>
                <a:spcPts val="0"/>
              </a:spcAft>
              <a:buClr>
                <a:schemeClr val="hlink"/>
              </a:buClr>
              <a:buSzPts val="3360"/>
              <a:buFont typeface="Tahoma"/>
              <a:buChar char="•"/>
            </a:pPr>
            <a:r>
              <a:rPr lang="en-US" sz="2800" b="0" i="0" u="none" strike="noStrike" cap="none">
                <a:solidFill>
                  <a:schemeClr val="lt1"/>
                </a:solidFill>
                <a:latin typeface="Tahoma"/>
                <a:ea typeface="Tahoma"/>
                <a:cs typeface="Tahoma"/>
                <a:sym typeface="Tahoma"/>
              </a:rPr>
              <a:t>Translation studies, linguistics and literary theory. </a:t>
            </a:r>
            <a:endParaRPr/>
          </a:p>
          <a:p>
            <a:pPr marL="342900" marR="0" lvl="0" indent="-342900" algn="l" rtl="0">
              <a:lnSpc>
                <a:spcPct val="100000"/>
              </a:lnSpc>
              <a:spcBef>
                <a:spcPts val="560"/>
              </a:spcBef>
              <a:spcAft>
                <a:spcPts val="0"/>
              </a:spcAft>
              <a:buClr>
                <a:schemeClr val="hlink"/>
              </a:buClr>
              <a:buSzPts val="3360"/>
              <a:buFont typeface="Tahoma"/>
              <a:buChar char="•"/>
            </a:pPr>
            <a:r>
              <a:rPr lang="en-US" sz="2800" b="0" i="0" u="none" strike="noStrike" cap="none">
                <a:solidFill>
                  <a:schemeClr val="lt1"/>
                </a:solidFill>
                <a:latin typeface="Tahoma"/>
                <a:ea typeface="Tahoma"/>
                <a:cs typeface="Tahoma"/>
                <a:sym typeface="Tahoma"/>
              </a:rPr>
              <a:t>Terms and concepts.</a:t>
            </a:r>
            <a:endParaRPr/>
          </a:p>
          <a:p>
            <a:pPr marL="342900" marR="0" lvl="0" indent="-342900" algn="l" rtl="0">
              <a:lnSpc>
                <a:spcPct val="100000"/>
              </a:lnSpc>
              <a:spcBef>
                <a:spcPts val="560"/>
              </a:spcBef>
              <a:spcAft>
                <a:spcPts val="0"/>
              </a:spcAft>
              <a:buClr>
                <a:schemeClr val="hlink"/>
              </a:buClr>
              <a:buSzPts val="3360"/>
              <a:buFont typeface="Tahoma"/>
              <a:buChar char="•"/>
            </a:pPr>
            <a:r>
              <a:rPr lang="en-US" sz="2800" b="0" i="0" u="none" strike="noStrike" cap="none">
                <a:solidFill>
                  <a:schemeClr val="lt1"/>
                </a:solidFill>
                <a:latin typeface="Tahoma"/>
                <a:ea typeface="Tahoma"/>
                <a:cs typeface="Tahoma"/>
                <a:sym typeface="Tahoma"/>
              </a:rPr>
              <a:t>Reading: </a:t>
            </a:r>
            <a:endParaRPr/>
          </a:p>
          <a:p>
            <a:pPr marL="342900" marR="0" lvl="0" indent="-342900" algn="l" rtl="0">
              <a:lnSpc>
                <a:spcPct val="100000"/>
              </a:lnSpc>
              <a:spcBef>
                <a:spcPts val="560"/>
              </a:spcBef>
              <a:spcAft>
                <a:spcPts val="0"/>
              </a:spcAft>
              <a:buClr>
                <a:schemeClr val="hlink"/>
              </a:buClr>
              <a:buSzPts val="3360"/>
              <a:buFont typeface="Tahoma"/>
              <a:buChar char="•"/>
            </a:pPr>
            <a:r>
              <a:rPr lang="en-US" sz="2800" b="0" i="0" u="none" strike="noStrike" cap="none">
                <a:solidFill>
                  <a:schemeClr val="lt1"/>
                </a:solidFill>
                <a:latin typeface="Tahoma"/>
                <a:ea typeface="Tahoma"/>
                <a:cs typeface="Tahoma"/>
                <a:sym typeface="Tahoma"/>
              </a:rPr>
              <a:t>Peter Newmark “A textbook on Translation” 1988: Introduction; Pp. 1-21; </a:t>
            </a:r>
            <a:endParaRPr/>
          </a:p>
          <a:p>
            <a:pPr marL="342900" marR="0" lvl="0" indent="-342900" algn="l" rtl="0">
              <a:lnSpc>
                <a:spcPct val="100000"/>
              </a:lnSpc>
              <a:spcBef>
                <a:spcPts val="560"/>
              </a:spcBef>
              <a:spcAft>
                <a:spcPts val="0"/>
              </a:spcAft>
              <a:buClr>
                <a:schemeClr val="hlink"/>
              </a:buClr>
              <a:buSzPts val="3360"/>
              <a:buFont typeface="Tahoma"/>
              <a:buChar char="•"/>
            </a:pPr>
            <a:r>
              <a:rPr lang="en-US" sz="2800" b="0" i="0" u="none" strike="noStrike" cap="none">
                <a:solidFill>
                  <a:schemeClr val="lt1"/>
                </a:solidFill>
                <a:latin typeface="Tahoma"/>
                <a:ea typeface="Tahoma"/>
                <a:cs typeface="Tahoma"/>
                <a:sym typeface="Tahoma"/>
              </a:rPr>
              <a:t>Susan Bassnett “Translation Studies”1991: 1-21.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53"/>
          <p:cNvSpPr txBox="1">
            <a:spLocks noGrp="1"/>
          </p:cNvSpPr>
          <p:nvPr>
            <p:ph type="title"/>
          </p:nvPr>
        </p:nvSpPr>
        <p:spPr>
          <a:xfrm>
            <a:off x="457200" y="122237"/>
            <a:ext cx="7543800" cy="1295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500"/>
              <a:buFont typeface="Arial"/>
              <a:buNone/>
            </a:pPr>
            <a:r>
              <a:rPr lang="en-US" sz="3500" b="1" i="0" u="none" strike="noStrike" cap="none">
                <a:solidFill>
                  <a:schemeClr val="dk2"/>
                </a:solidFill>
                <a:latin typeface="Arial"/>
                <a:ea typeface="Arial"/>
                <a:cs typeface="Arial"/>
                <a:sym typeface="Arial"/>
              </a:rPr>
              <a:t>Aspects of translating process (TP)</a:t>
            </a:r>
            <a:endParaRPr/>
          </a:p>
        </p:txBody>
      </p:sp>
      <p:sp>
        <p:nvSpPr>
          <p:cNvPr id="1057" name="Google Shape;1057;p153"/>
          <p:cNvSpPr txBox="1">
            <a:spLocks noGrp="1"/>
          </p:cNvSpPr>
          <p:nvPr>
            <p:ph type="body" idx="1"/>
          </p:nvPr>
        </p:nvSpPr>
        <p:spPr>
          <a:xfrm>
            <a:off x="457200" y="1719262"/>
            <a:ext cx="8229600" cy="4411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100"/>
              <a:buFont typeface="Noto Sans Symbols"/>
              <a:buChar char="●"/>
            </a:pPr>
            <a:r>
              <a:rPr lang="en-US" sz="3000" b="0" i="0" u="none" strike="noStrike" cap="none">
                <a:solidFill>
                  <a:schemeClr val="dk1"/>
                </a:solidFill>
                <a:latin typeface="Arial"/>
                <a:ea typeface="Arial"/>
                <a:cs typeface="Arial"/>
                <a:sym typeface="Arial"/>
              </a:rPr>
              <a:t>2) is based on the similarity of basic notions and nuclear structures in different languages.</a:t>
            </a:r>
            <a:endParaRPr/>
          </a:p>
          <a:p>
            <a:pPr marL="342900" marR="0" lvl="0" indent="-342900" algn="l" rtl="0">
              <a:lnSpc>
                <a:spcPct val="100000"/>
              </a:lnSpc>
              <a:spcBef>
                <a:spcPts val="600"/>
              </a:spcBef>
              <a:spcAft>
                <a:spcPts val="0"/>
              </a:spcAft>
              <a:buClr>
                <a:schemeClr val="dk2"/>
              </a:buClr>
              <a:buSzPts val="2100"/>
              <a:buFont typeface="Noto Sans Symbols"/>
              <a:buChar char="●"/>
            </a:pPr>
            <a:r>
              <a:rPr lang="en-US" sz="3000" b="0" i="0" u="none" strike="noStrike" cap="none">
                <a:solidFill>
                  <a:schemeClr val="dk1"/>
                </a:solidFill>
                <a:latin typeface="Arial"/>
                <a:ea typeface="Arial"/>
                <a:cs typeface="Arial"/>
                <a:sym typeface="Arial"/>
              </a:rPr>
              <a:t>In other words, the translator actually makes a mental travel from the original to some interlingual level of equivalence and then further on to the text of translation.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54"/>
          <p:cNvSpPr txBox="1">
            <a:spLocks noGrp="1"/>
          </p:cNvSpPr>
          <p:nvPr>
            <p:ph type="title"/>
          </p:nvPr>
        </p:nvSpPr>
        <p:spPr>
          <a:xfrm>
            <a:off x="1150937" y="214312"/>
            <a:ext cx="7793037" cy="14620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4000"/>
              <a:buFont typeface="Tahoma"/>
              <a:buNone/>
            </a:pPr>
            <a:r>
              <a:rPr lang="en-US" sz="4000" b="0" i="0" u="none" strike="noStrike" cap="none">
                <a:solidFill>
                  <a:schemeClr val="dk2"/>
                </a:solidFill>
                <a:latin typeface="Tahoma"/>
                <a:ea typeface="Tahoma"/>
                <a:cs typeface="Tahoma"/>
                <a:sym typeface="Tahoma"/>
              </a:rPr>
              <a:t>Aspects of translating process (TP)</a:t>
            </a:r>
            <a:endParaRPr/>
          </a:p>
        </p:txBody>
      </p:sp>
      <p:sp>
        <p:nvSpPr>
          <p:cNvPr id="1063" name="Google Shape;1063;p154"/>
          <p:cNvSpPr txBox="1">
            <a:spLocks noGrp="1"/>
          </p:cNvSpPr>
          <p:nvPr>
            <p:ph type="body" idx="1"/>
          </p:nvPr>
        </p:nvSpPr>
        <p:spPr>
          <a:xfrm>
            <a:off x="1182687" y="2017712"/>
            <a:ext cx="7772400" cy="41148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folHlink"/>
              </a:buClr>
              <a:buSzPts val="1920"/>
              <a:buFont typeface="Noto Sans Symbols"/>
              <a:buChar char="■"/>
            </a:pPr>
            <a:r>
              <a:rPr lang="en-US" sz="3200" b="1" i="0" u="none" strike="noStrike" cap="none">
                <a:solidFill>
                  <a:schemeClr val="dk1"/>
                </a:solidFill>
                <a:latin typeface="Tahoma"/>
                <a:ea typeface="Tahoma"/>
                <a:cs typeface="Tahoma"/>
                <a:sym typeface="Tahoma"/>
              </a:rPr>
              <a:t>Situational model</a:t>
            </a:r>
            <a:endParaRPr/>
          </a:p>
          <a:p>
            <a:pPr marL="342900" marR="0" lvl="0" indent="-342900" algn="l" rtl="0">
              <a:lnSpc>
                <a:spcPct val="10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Tahoma"/>
                <a:ea typeface="Tahoma"/>
                <a:cs typeface="Tahoma"/>
                <a:sym typeface="Tahoma"/>
              </a:rPr>
              <a:t>The process goes from the text in one language through the extralinguistic situation to the text in another language.</a:t>
            </a:r>
            <a:endParaRPr/>
          </a:p>
          <a:p>
            <a:pPr marL="342900" marR="0" lvl="0" indent="-342900" algn="l" rtl="0">
              <a:lnSpc>
                <a:spcPct val="10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Tahoma"/>
                <a:ea typeface="Tahoma"/>
                <a:cs typeface="Tahoma"/>
                <a:sym typeface="Tahoma"/>
              </a:rPr>
              <a:t>The translator first understands what the original is about and then    says “the same things” in TL.</a:t>
            </a:r>
            <a:endParaRPr/>
          </a:p>
          <a:p>
            <a:pPr marL="342900" marR="0" lvl="0" indent="-220980" algn="l" rtl="0">
              <a:spcBef>
                <a:spcPts val="640"/>
              </a:spcBef>
              <a:spcAft>
                <a:spcPts val="0"/>
              </a:spcAft>
              <a:buClr>
                <a:schemeClr val="folHlink"/>
              </a:buClr>
              <a:buSzPts val="1920"/>
              <a:buFont typeface="Noto Sans Symbols"/>
              <a:buNone/>
            </a:pPr>
            <a:endParaRPr sz="3200" b="0" i="0" u="none" strike="noStrike" cap="none">
              <a:solidFill>
                <a:schemeClr val="dk1"/>
              </a:solidFill>
              <a:latin typeface="Tahoma"/>
              <a:ea typeface="Tahoma"/>
              <a:cs typeface="Tahoma"/>
              <a:sym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55"/>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200"/>
              <a:buFont typeface="Trebuchet MS"/>
              <a:buNone/>
            </a:pPr>
            <a:r>
              <a:rPr lang="en-US" sz="3200" b="0" i="0" u="none" strike="noStrike" cap="none">
                <a:solidFill>
                  <a:schemeClr val="dk2"/>
                </a:solidFill>
                <a:latin typeface="Trebuchet MS"/>
                <a:ea typeface="Trebuchet MS"/>
                <a:cs typeface="Trebuchet MS"/>
                <a:sym typeface="Trebuchet MS"/>
              </a:rPr>
              <a:t>Aspects of translating process (TP)</a:t>
            </a:r>
            <a:endParaRPr/>
          </a:p>
        </p:txBody>
      </p:sp>
      <p:sp>
        <p:nvSpPr>
          <p:cNvPr id="1069" name="Google Shape;1069;p155"/>
          <p:cNvSpPr txBox="1">
            <a:spLocks noGrp="1"/>
          </p:cNvSpPr>
          <p:nvPr>
            <p:ph type="body" idx="1"/>
          </p:nvPr>
        </p:nvSpPr>
        <p:spPr>
          <a:xfrm>
            <a:off x="457200" y="2249487"/>
            <a:ext cx="8229600" cy="4324350"/>
          </a:xfrm>
          <a:prstGeom prst="rect">
            <a:avLst/>
          </a:prstGeom>
          <a:noFill/>
          <a:ln>
            <a:noFill/>
          </a:ln>
        </p:spPr>
        <p:txBody>
          <a:bodyPr spcFirstLastPara="1" wrap="square" lIns="91425" tIns="45700" rIns="91425" bIns="45700" anchor="t" anchorCtr="0">
            <a:noAutofit/>
          </a:bodyPr>
          <a:lstStyle/>
          <a:p>
            <a:pPr marL="365125" marR="0" lvl="0" indent="-255587" algn="l" rtl="0">
              <a:lnSpc>
                <a:spcPct val="90000"/>
              </a:lnSpc>
              <a:spcBef>
                <a:spcPts val="0"/>
              </a:spcBef>
              <a:spcAft>
                <a:spcPts val="0"/>
              </a:spcAft>
              <a:buClr>
                <a:srgbClr val="A04DA3"/>
              </a:buClr>
              <a:buSzPts val="3300"/>
              <a:buFont typeface="Georgia"/>
              <a:buChar char="•"/>
            </a:pPr>
            <a:r>
              <a:rPr lang="en-US" sz="3300" b="0" i="0" u="none">
                <a:solidFill>
                  <a:schemeClr val="dk1"/>
                </a:solidFill>
                <a:latin typeface="Georgia"/>
                <a:ea typeface="Georgia"/>
                <a:cs typeface="Georgia"/>
                <a:sym typeface="Georgia"/>
              </a:rPr>
              <a:t>“Manson walked quickly down the platform, </a:t>
            </a:r>
            <a:r>
              <a:rPr lang="en-US" sz="3300" b="0" i="0" u="sng">
                <a:solidFill>
                  <a:schemeClr val="dk1"/>
                </a:solidFill>
                <a:latin typeface="Georgia"/>
                <a:ea typeface="Georgia"/>
                <a:cs typeface="Georgia"/>
                <a:sym typeface="Georgia"/>
              </a:rPr>
              <a:t>searching eagerly for some signs of welcome.”</a:t>
            </a:r>
            <a:endParaRPr/>
          </a:p>
          <a:p>
            <a:pPr marL="365125" marR="0" lvl="0" indent="-96837" algn="l" rtl="0">
              <a:lnSpc>
                <a:spcPct val="90000"/>
              </a:lnSpc>
              <a:spcBef>
                <a:spcPts val="300"/>
              </a:spcBef>
              <a:spcAft>
                <a:spcPts val="0"/>
              </a:spcAft>
              <a:buClr>
                <a:srgbClr val="A04DA3"/>
              </a:buClr>
              <a:buSzPts val="2500"/>
              <a:buFont typeface="Georgia"/>
              <a:buNone/>
            </a:pPr>
            <a:endParaRPr sz="2500" b="0" i="0" u="none">
              <a:solidFill>
                <a:schemeClr val="dk1"/>
              </a:solidFill>
              <a:latin typeface="Georgia"/>
              <a:ea typeface="Georgia"/>
              <a:cs typeface="Georgia"/>
              <a:sym typeface="Georgia"/>
            </a:endParaRPr>
          </a:p>
          <a:p>
            <a:pPr marL="365125" marR="0" lvl="0" indent="-255587" algn="l" rtl="0">
              <a:lnSpc>
                <a:spcPct val="90000"/>
              </a:lnSpc>
              <a:spcBef>
                <a:spcPts val="300"/>
              </a:spcBef>
              <a:spcAft>
                <a:spcPts val="0"/>
              </a:spcAft>
              <a:buClr>
                <a:srgbClr val="A04DA3"/>
              </a:buClr>
              <a:buSzPts val="2500"/>
              <a:buFont typeface="Georgia"/>
              <a:buChar char="•"/>
            </a:pPr>
            <a:r>
              <a:rPr lang="en-US" sz="2500" b="0" i="0" u="none">
                <a:solidFill>
                  <a:schemeClr val="dk1"/>
                </a:solidFill>
                <a:latin typeface="Georgia"/>
                <a:ea typeface="Georgia"/>
                <a:cs typeface="Georgia"/>
                <a:sym typeface="Georgia"/>
              </a:rPr>
              <a:t>The main character came by train to a new place of work. The man was alone in a strange place and couldn’t expect any welcome committee. Obviously, he just wanted to see whether anyone was there to meet him.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5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800"/>
              <a:buFont typeface="Garamond"/>
              <a:buNone/>
            </a:pPr>
            <a:r>
              <a:rPr lang="en-US" sz="3800" b="0" i="0" u="none" strike="noStrike" cap="none">
                <a:solidFill>
                  <a:schemeClr val="dk2"/>
                </a:solidFill>
                <a:latin typeface="Garamond"/>
                <a:ea typeface="Garamond"/>
                <a:cs typeface="Garamond"/>
                <a:sym typeface="Garamond"/>
              </a:rPr>
              <a:t>Aspects of translating process (TP)</a:t>
            </a:r>
            <a:endParaRPr/>
          </a:p>
        </p:txBody>
      </p:sp>
      <p:sp>
        <p:nvSpPr>
          <p:cNvPr id="1075" name="Google Shape;1075;p156"/>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950"/>
              <a:buFont typeface="Noto Sans Symbols"/>
              <a:buChar char="■"/>
            </a:pPr>
            <a:r>
              <a:rPr lang="en-US" sz="3000" b="0" i="0" u="none" strike="noStrike" cap="none">
                <a:solidFill>
                  <a:schemeClr val="dk1"/>
                </a:solidFill>
                <a:latin typeface="Arial"/>
                <a:ea typeface="Arial"/>
                <a:cs typeface="Arial"/>
                <a:sym typeface="Arial"/>
              </a:rPr>
              <a:t>«Мэнсон быстро прошел по перрону, оглядываясь, не встречает ли его кто-нибудь».</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157"/>
          <p:cNvSpPr txBox="1">
            <a:spLocks noGrp="1"/>
          </p:cNvSpPr>
          <p:nvPr>
            <p:ph type="title"/>
          </p:nvPr>
        </p:nvSpPr>
        <p:spPr>
          <a:xfrm>
            <a:off x="574675" y="304800"/>
            <a:ext cx="8001000" cy="12160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400"/>
              <a:buFont typeface="Verdana"/>
              <a:buNone/>
            </a:pPr>
            <a:r>
              <a:rPr lang="en-US" sz="3400" b="0" i="0" u="none" strike="noStrike" cap="none">
                <a:solidFill>
                  <a:schemeClr val="dk2"/>
                </a:solidFill>
                <a:latin typeface="Verdana"/>
                <a:ea typeface="Verdana"/>
                <a:cs typeface="Verdana"/>
                <a:sym typeface="Verdana"/>
              </a:rPr>
              <a:t>Aspects of translating process (TP)</a:t>
            </a:r>
            <a:endParaRPr/>
          </a:p>
        </p:txBody>
      </p:sp>
      <p:sp>
        <p:nvSpPr>
          <p:cNvPr id="1081" name="Google Shape;1081;p157"/>
          <p:cNvSpPr txBox="1">
            <a:spLocks noGrp="1"/>
          </p:cNvSpPr>
          <p:nvPr>
            <p:ph type="body" idx="1"/>
          </p:nvPr>
        </p:nvSpPr>
        <p:spPr>
          <a:xfrm>
            <a:off x="566737" y="1752600"/>
            <a:ext cx="8001000" cy="4267200"/>
          </a:xfrm>
          <a:prstGeom prst="rect">
            <a:avLst/>
          </a:prstGeom>
          <a:noFill/>
          <a:ln>
            <a:noFill/>
          </a:ln>
        </p:spPr>
        <p:txBody>
          <a:bodyPr spcFirstLastPara="1" wrap="square" lIns="91425" tIns="45700" rIns="91425" bIns="45700" anchor="t" anchorCtr="0">
            <a:noAutofit/>
          </a:bodyPr>
          <a:lstStyle/>
          <a:p>
            <a:pPr marL="469900" marR="0" lvl="0" indent="-469900" algn="l" rtl="0">
              <a:lnSpc>
                <a:spcPct val="90000"/>
              </a:lnSpc>
              <a:spcBef>
                <a:spcPts val="0"/>
              </a:spcBef>
              <a:spcAft>
                <a:spcPts val="0"/>
              </a:spcAft>
              <a:buClr>
                <a:schemeClr val="accent2"/>
              </a:buClr>
              <a:buSzPts val="3000"/>
              <a:buFont typeface="Noto Sans Symbols"/>
              <a:buChar char="□"/>
            </a:pPr>
            <a:r>
              <a:rPr lang="en-US" sz="3000" b="0" i="0" u="sng" strike="noStrike" cap="none">
                <a:solidFill>
                  <a:schemeClr val="dk1"/>
                </a:solidFill>
                <a:latin typeface="Verdana"/>
                <a:ea typeface="Verdana"/>
                <a:cs typeface="Verdana"/>
                <a:sym typeface="Verdana"/>
              </a:rPr>
              <a:t>Semantic-transformational model</a:t>
            </a:r>
            <a:endParaRPr/>
          </a:p>
          <a:p>
            <a:pPr marL="469900" marR="0" lvl="0" indent="-469900" algn="l" rtl="0">
              <a:lnSpc>
                <a:spcPct val="90000"/>
              </a:lnSpc>
              <a:spcBef>
                <a:spcPts val="600"/>
              </a:spcBef>
              <a:spcAft>
                <a:spcPts val="0"/>
              </a:spcAft>
              <a:buClr>
                <a:schemeClr val="accent2"/>
              </a:buClr>
              <a:buSzPts val="3000"/>
              <a:buFont typeface="Noto Sans Symbols"/>
              <a:buChar char="□"/>
            </a:pPr>
            <a:r>
              <a:rPr lang="en-US" sz="3000" b="0" i="0" u="none" strike="noStrike" cap="none">
                <a:solidFill>
                  <a:schemeClr val="dk1"/>
                </a:solidFill>
                <a:latin typeface="Verdana"/>
                <a:ea typeface="Verdana"/>
                <a:cs typeface="Verdana"/>
                <a:sym typeface="Verdana"/>
              </a:rPr>
              <a:t>This model postulates the existence of the “deep” semantic categories common to SL and TL. </a:t>
            </a:r>
            <a:endParaRPr/>
          </a:p>
          <a:p>
            <a:pPr marL="469900" marR="0" lvl="0" indent="-469900" algn="l" rtl="0">
              <a:lnSpc>
                <a:spcPct val="90000"/>
              </a:lnSpc>
              <a:spcBef>
                <a:spcPts val="600"/>
              </a:spcBef>
              <a:spcAft>
                <a:spcPts val="0"/>
              </a:spcAft>
              <a:buClr>
                <a:schemeClr val="accent2"/>
              </a:buClr>
              <a:buSzPts val="3000"/>
              <a:buFont typeface="Noto Sans Symbols"/>
              <a:buChar char="□"/>
            </a:pPr>
            <a:r>
              <a:rPr lang="en-US" sz="3000" b="0" i="0" u="none" strike="noStrike" cap="none">
                <a:solidFill>
                  <a:schemeClr val="dk1"/>
                </a:solidFill>
                <a:latin typeface="Verdana"/>
                <a:ea typeface="Verdana"/>
                <a:cs typeface="Verdana"/>
                <a:sym typeface="Verdana"/>
              </a:rPr>
              <a:t>The translator first reduces the semantic units of the original to these basic semantic categories and then expresses the appropriate notions by the semantic units of TL.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158"/>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0" i="0" u="none" strike="noStrike" cap="none">
                <a:solidFill>
                  <a:schemeClr val="dk1"/>
                </a:solidFill>
                <a:latin typeface="Arial"/>
                <a:ea typeface="Arial"/>
                <a:cs typeface="Arial"/>
                <a:sym typeface="Arial"/>
              </a:rPr>
              <a:t>Aspects of translating process (TP)</a:t>
            </a:r>
            <a:endParaRPr/>
          </a:p>
        </p:txBody>
      </p:sp>
      <p:sp>
        <p:nvSpPr>
          <p:cNvPr id="1087" name="Google Shape;1087;p158"/>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400"/>
              <a:buFont typeface="Noto Sans Symbols"/>
              <a:buChar char="■"/>
            </a:pPr>
            <a:r>
              <a:rPr lang="en-US" sz="3200" b="0" i="0" u="sng" strike="noStrike" cap="none">
                <a:solidFill>
                  <a:schemeClr val="dk1"/>
                </a:solidFill>
                <a:latin typeface="Arial"/>
                <a:ea typeface="Arial"/>
                <a:cs typeface="Arial"/>
                <a:sym typeface="Arial"/>
              </a:rPr>
              <a:t>“John is the proud owner of the new car”.</a:t>
            </a:r>
            <a:endParaRPr/>
          </a:p>
          <a:p>
            <a:pPr marL="342900" marR="0" lvl="0" indent="-342900" algn="l" rtl="0">
              <a:lnSpc>
                <a:spcPct val="100000"/>
              </a:lnSpc>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1-st the translator is first to realize that it actually means that “John has a new car”. </a:t>
            </a:r>
            <a:endParaRPr/>
          </a:p>
          <a:p>
            <a:pPr marL="342900" marR="0" lvl="0" indent="-342900" algn="l" rtl="0">
              <a:lnSpc>
                <a:spcPct val="100000"/>
              </a:lnSpc>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And that “he is proud because of that”.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59"/>
          <p:cNvSpPr txBox="1">
            <a:spLocks noGrp="1"/>
          </p:cNvSpPr>
          <p:nvPr>
            <p:ph type="title"/>
          </p:nvPr>
        </p:nvSpPr>
        <p:spPr>
          <a:xfrm>
            <a:off x="931862" y="96837"/>
            <a:ext cx="7158037" cy="14128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600"/>
              <a:buFont typeface="Arial"/>
              <a:buNone/>
            </a:pPr>
            <a:r>
              <a:rPr lang="en-US" sz="3600" b="0" i="0" u="none" strike="noStrike" cap="none">
                <a:solidFill>
                  <a:schemeClr val="dk2"/>
                </a:solidFill>
                <a:latin typeface="Arial"/>
                <a:ea typeface="Arial"/>
                <a:cs typeface="Arial"/>
                <a:sym typeface="Arial"/>
              </a:rPr>
              <a:t>Aspects of translating process (TP)</a:t>
            </a:r>
            <a:endParaRPr/>
          </a:p>
        </p:txBody>
      </p:sp>
      <p:sp>
        <p:nvSpPr>
          <p:cNvPr id="1093" name="Google Shape;1093;p159"/>
          <p:cNvSpPr txBox="1">
            <a:spLocks noGrp="1"/>
          </p:cNvSpPr>
          <p:nvPr>
            <p:ph type="body" idx="1"/>
          </p:nvPr>
        </p:nvSpPr>
        <p:spPr>
          <a:xfrm>
            <a:off x="949325" y="1981200"/>
            <a:ext cx="7661275" cy="4114800"/>
          </a:xfrm>
          <a:prstGeom prst="rect">
            <a:avLst/>
          </a:prstGeom>
          <a:noFill/>
          <a:ln>
            <a:noFill/>
          </a:ln>
        </p:spPr>
        <p:txBody>
          <a:bodyPr spcFirstLastPara="1" wrap="square" lIns="91425" tIns="45700" rIns="91425" bIns="45700" anchor="t" anchorCtr="0">
            <a:noAutofit/>
          </a:bodyPr>
          <a:lstStyle/>
          <a:p>
            <a:pPr marL="447675" marR="0" lvl="0" indent="-447675" algn="l" rtl="0">
              <a:lnSpc>
                <a:spcPct val="100000"/>
              </a:lnSpc>
              <a:spcBef>
                <a:spcPts val="0"/>
              </a:spcBef>
              <a:spcAft>
                <a:spcPts val="0"/>
              </a:spcAft>
              <a:buClr>
                <a:schemeClr val="accent1"/>
              </a:buClr>
              <a:buSzPts val="1960"/>
              <a:buFont typeface="Noto Sans Symbols"/>
              <a:buChar char="■"/>
            </a:pPr>
            <a:r>
              <a:rPr lang="en-US" sz="2800" b="0" i="0" u="none" strike="noStrike" cap="none">
                <a:solidFill>
                  <a:schemeClr val="dk1"/>
                </a:solidFill>
                <a:latin typeface="Arial"/>
                <a:ea typeface="Arial"/>
                <a:cs typeface="Arial"/>
                <a:sym typeface="Arial"/>
              </a:rPr>
              <a:t>«У Джона (есть) новая машина, которой он очень гордится».</a:t>
            </a:r>
            <a:endParaRPr/>
          </a:p>
          <a:p>
            <a:pPr marL="447675" marR="0" lvl="0" indent="-323215" algn="l" rtl="0">
              <a:lnSpc>
                <a:spcPct val="100000"/>
              </a:lnSpc>
              <a:spcBef>
                <a:spcPts val="560"/>
              </a:spcBef>
              <a:spcAft>
                <a:spcPts val="0"/>
              </a:spcAft>
              <a:buClr>
                <a:schemeClr val="accent1"/>
              </a:buClr>
              <a:buSzPts val="1960"/>
              <a:buFont typeface="Noto Sans Symbols"/>
              <a:buNone/>
            </a:pPr>
            <a:endParaRPr sz="2800" b="0" i="0" u="none" strike="noStrike" cap="none">
              <a:solidFill>
                <a:schemeClr val="dk1"/>
              </a:solidFill>
              <a:latin typeface="Arial"/>
              <a:ea typeface="Arial"/>
              <a:cs typeface="Arial"/>
              <a:sym typeface="Arial"/>
            </a:endParaRPr>
          </a:p>
          <a:p>
            <a:pPr marL="447675" marR="0" lvl="0" indent="-447675" algn="l" rtl="0">
              <a:lnSpc>
                <a:spcPct val="100000"/>
              </a:lnSpc>
              <a:spcBef>
                <a:spcPts val="560"/>
              </a:spcBef>
              <a:spcAft>
                <a:spcPts val="0"/>
              </a:spcAft>
              <a:buClr>
                <a:schemeClr val="accent1"/>
              </a:buClr>
              <a:buSzPts val="1960"/>
              <a:buFont typeface="Noto Sans Symbols"/>
              <a:buChar char="■"/>
            </a:pPr>
            <a:r>
              <a:rPr lang="en-US" sz="2800" b="0" i="0" u="none" strike="noStrike" cap="none">
                <a:solidFill>
                  <a:schemeClr val="dk1"/>
                </a:solidFill>
                <a:latin typeface="Arial"/>
                <a:ea typeface="Arial"/>
                <a:cs typeface="Arial"/>
                <a:sym typeface="Arial"/>
              </a:rPr>
              <a:t>The translator should use these models as practical tools.</a:t>
            </a:r>
            <a:endParaRPr/>
          </a:p>
          <a:p>
            <a:pPr marL="447675" marR="0" lvl="0" indent="-447675" algn="l" rtl="0">
              <a:lnSpc>
                <a:spcPct val="100000"/>
              </a:lnSpc>
              <a:spcBef>
                <a:spcPts val="560"/>
              </a:spcBef>
              <a:spcAft>
                <a:spcPts val="0"/>
              </a:spcAft>
              <a:buClr>
                <a:schemeClr val="accent1"/>
              </a:buClr>
              <a:buSzPts val="1960"/>
              <a:buFont typeface="Noto Sans Symbols"/>
              <a:buChar char="■"/>
            </a:pPr>
            <a:r>
              <a:rPr lang="en-US" sz="2800" b="0" i="0" u="none" strike="noStrike" cap="none">
                <a:solidFill>
                  <a:schemeClr val="dk1"/>
                </a:solidFill>
                <a:latin typeface="Arial"/>
                <a:ea typeface="Arial"/>
                <a:cs typeface="Arial"/>
                <a:sym typeface="Arial"/>
              </a:rPr>
              <a:t>Coming across a specific problem in SL the translator should classify it as situational, structural or semantic and try to solve it by resorting to the appropriate procedure.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60"/>
          <p:cNvSpPr txBox="1">
            <a:spLocks noGrp="1"/>
          </p:cNvSpPr>
          <p:nvPr>
            <p:ph type="title"/>
          </p:nvPr>
        </p:nvSpPr>
        <p:spPr>
          <a:xfrm>
            <a:off x="457200" y="122237"/>
            <a:ext cx="7543800" cy="1295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500"/>
              <a:buFont typeface="Arial"/>
              <a:buNone/>
            </a:pPr>
            <a:r>
              <a:rPr lang="en-US" sz="3500" b="1" i="0" u="none" strike="noStrike" cap="none">
                <a:solidFill>
                  <a:schemeClr val="dk2"/>
                </a:solidFill>
                <a:latin typeface="Arial"/>
                <a:ea typeface="Arial"/>
                <a:cs typeface="Arial"/>
                <a:sym typeface="Arial"/>
              </a:rPr>
              <a:t>Aspects of translating process (TP)</a:t>
            </a:r>
            <a:endParaRPr/>
          </a:p>
        </p:txBody>
      </p:sp>
      <p:sp>
        <p:nvSpPr>
          <p:cNvPr id="1099" name="Google Shape;1099;p160"/>
          <p:cNvSpPr txBox="1">
            <a:spLocks noGrp="1"/>
          </p:cNvSpPr>
          <p:nvPr>
            <p:ph type="body" idx="1"/>
          </p:nvPr>
        </p:nvSpPr>
        <p:spPr>
          <a:xfrm>
            <a:off x="457200" y="1719262"/>
            <a:ext cx="8229600" cy="4411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100"/>
              <a:buFont typeface="Noto Sans Symbols"/>
              <a:buChar char="●"/>
            </a:pPr>
            <a:r>
              <a:rPr lang="en-US" sz="3000" b="0" i="0" u="sng" strike="noStrike" cap="none">
                <a:solidFill>
                  <a:schemeClr val="dk1"/>
                </a:solidFill>
                <a:latin typeface="Arial"/>
                <a:ea typeface="Arial"/>
                <a:cs typeface="Arial"/>
                <a:sym typeface="Arial"/>
              </a:rPr>
              <a:t>“He is a poor sleeper”.</a:t>
            </a:r>
            <a:endParaRPr/>
          </a:p>
          <a:p>
            <a:pPr marL="342900" marR="0" lvl="0" indent="-342900" algn="l" rtl="0">
              <a:lnSpc>
                <a:spcPct val="100000"/>
              </a:lnSpc>
              <a:spcBef>
                <a:spcPts val="600"/>
              </a:spcBef>
              <a:spcAft>
                <a:spcPts val="0"/>
              </a:spcAft>
              <a:buClr>
                <a:schemeClr val="dk2"/>
              </a:buClr>
              <a:buSzPts val="2100"/>
              <a:buFont typeface="Noto Sans Symbols"/>
              <a:buChar char="●"/>
            </a:pPr>
            <a:r>
              <a:rPr lang="en-US" sz="3000" b="0" i="0" u="none" strike="noStrike" cap="none">
                <a:solidFill>
                  <a:schemeClr val="dk1"/>
                </a:solidFill>
                <a:latin typeface="Arial"/>
                <a:ea typeface="Arial"/>
                <a:cs typeface="Arial"/>
                <a:sym typeface="Arial"/>
              </a:rPr>
              <a:t>An attributive group can’t be directly transferred into Russian. The translator can find that the transformational model will do the trick for him here.</a:t>
            </a:r>
            <a:endParaRPr/>
          </a:p>
          <a:p>
            <a:pPr marL="342900" marR="0" lvl="0" indent="-342900" algn="l" rtl="0">
              <a:lnSpc>
                <a:spcPct val="100000"/>
              </a:lnSpc>
              <a:spcBef>
                <a:spcPts val="600"/>
              </a:spcBef>
              <a:spcAft>
                <a:spcPts val="0"/>
              </a:spcAft>
              <a:buClr>
                <a:schemeClr val="dk2"/>
              </a:buClr>
              <a:buSzPts val="2100"/>
              <a:buFont typeface="Noto Sans Symbols"/>
              <a:buChar char="●"/>
            </a:pPr>
            <a:r>
              <a:rPr lang="en-US" sz="3000" b="0" i="0" u="none" strike="noStrike" cap="none">
                <a:solidFill>
                  <a:schemeClr val="dk1"/>
                </a:solidFill>
                <a:latin typeface="Arial"/>
                <a:ea typeface="Arial"/>
                <a:cs typeface="Arial"/>
                <a:sym typeface="Arial"/>
              </a:rPr>
              <a:t>So he should transform the attributive group into a </a:t>
            </a:r>
            <a:r>
              <a:rPr lang="en-US" sz="3000" b="0" i="1" u="none" strike="noStrike" cap="none">
                <a:solidFill>
                  <a:schemeClr val="dk1"/>
                </a:solidFill>
                <a:latin typeface="Arial"/>
                <a:ea typeface="Arial"/>
                <a:cs typeface="Arial"/>
                <a:sym typeface="Arial"/>
              </a:rPr>
              <a:t>verb-adverb phrase</a:t>
            </a:r>
            <a:r>
              <a:rPr lang="en-US" sz="3000" b="0" i="0" u="none" strike="noStrike" cap="none">
                <a:solidFill>
                  <a:schemeClr val="dk1"/>
                </a:solidFill>
                <a:latin typeface="Arial"/>
                <a:ea typeface="Arial"/>
                <a:cs typeface="Arial"/>
                <a:sym typeface="Arial"/>
              </a:rPr>
              <a:t>:</a:t>
            </a:r>
            <a:endParaRPr/>
          </a:p>
          <a:p>
            <a:pPr marL="342900" marR="0" lvl="0" indent="-342900" algn="l" rtl="0">
              <a:lnSpc>
                <a:spcPct val="100000"/>
              </a:lnSpc>
              <a:spcBef>
                <a:spcPts val="600"/>
              </a:spcBef>
              <a:spcAft>
                <a:spcPts val="0"/>
              </a:spcAft>
              <a:buClr>
                <a:schemeClr val="dk2"/>
              </a:buClr>
              <a:buSzPts val="2100"/>
              <a:buFont typeface="Noto Sans Symbols"/>
              <a:buChar char="●"/>
            </a:pPr>
            <a:r>
              <a:rPr lang="en-US" sz="3000" b="0" i="0" u="none" strike="noStrike" cap="none">
                <a:solidFill>
                  <a:schemeClr val="dk1"/>
                </a:solidFill>
                <a:latin typeface="Arial"/>
                <a:ea typeface="Arial"/>
                <a:cs typeface="Arial"/>
                <a:sym typeface="Arial"/>
              </a:rPr>
              <a:t>«Он плохо спит».</a:t>
            </a:r>
            <a:endParaRPr/>
          </a:p>
          <a:p>
            <a:pPr marL="342900" marR="0" lvl="0" indent="-209550" algn="l" rtl="0">
              <a:lnSpc>
                <a:spcPct val="100000"/>
              </a:lnSpc>
              <a:spcBef>
                <a:spcPts val="600"/>
              </a:spcBef>
              <a:spcAft>
                <a:spcPts val="0"/>
              </a:spcAft>
              <a:buClr>
                <a:schemeClr val="dk2"/>
              </a:buClr>
              <a:buSzPts val="2100"/>
              <a:buFont typeface="Noto Sans Symbols"/>
              <a:buNone/>
            </a:pPr>
            <a:endParaRPr sz="3000" b="0" i="0" u="none" strike="noStrike" cap="none">
              <a:solidFill>
                <a:schemeClr val="dk1"/>
              </a:solidFill>
              <a:latin typeface="Arial"/>
              <a:ea typeface="Arial"/>
              <a:cs typeface="Arial"/>
              <a:sym typeface="Arial"/>
            </a:endParaRPr>
          </a:p>
          <a:p>
            <a:pPr marL="342900" marR="0" lvl="0" indent="-209550" algn="l" rtl="0">
              <a:spcBef>
                <a:spcPts val="600"/>
              </a:spcBef>
              <a:spcAft>
                <a:spcPts val="0"/>
              </a:spcAft>
              <a:buClr>
                <a:schemeClr val="dk2"/>
              </a:buClr>
              <a:buSzPts val="2100"/>
              <a:buFont typeface="Noto Sans Symbols"/>
              <a:buNone/>
            </a:pP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161"/>
          <p:cNvSpPr txBox="1">
            <a:spLocks noGrp="1"/>
          </p:cNvSpPr>
          <p:nvPr>
            <p:ph type="title"/>
          </p:nvPr>
        </p:nvSpPr>
        <p:spPr>
          <a:xfrm>
            <a:off x="914400" y="277812"/>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800"/>
              <a:buFont typeface="Times New Roman"/>
              <a:buNone/>
            </a:pPr>
            <a:r>
              <a:rPr lang="en-US" sz="3800" b="0" i="0" u="none" strike="noStrike" cap="none">
                <a:solidFill>
                  <a:schemeClr val="dk2"/>
                </a:solidFill>
                <a:latin typeface="Times New Roman"/>
                <a:ea typeface="Times New Roman"/>
                <a:cs typeface="Times New Roman"/>
                <a:sym typeface="Times New Roman"/>
              </a:rPr>
              <a:t>Different types of operations performed by the translator:</a:t>
            </a:r>
            <a:endParaRPr/>
          </a:p>
        </p:txBody>
      </p:sp>
      <p:sp>
        <p:nvSpPr>
          <p:cNvPr id="1105" name="Google Shape;1105;p161"/>
          <p:cNvSpPr txBox="1">
            <a:spLocks noGrp="1"/>
          </p:cNvSpPr>
          <p:nvPr>
            <p:ph type="body" idx="1"/>
          </p:nvPr>
        </p:nvSpPr>
        <p:spPr>
          <a:xfrm>
            <a:off x="914400" y="1600200"/>
            <a:ext cx="77724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2610"/>
              <a:buFont typeface="Noto Sans Symbols"/>
              <a:buChar char="■"/>
            </a:pPr>
            <a:r>
              <a:rPr lang="en-US" sz="2900" b="0" i="0" u="none" strike="noStrike" cap="none">
                <a:solidFill>
                  <a:schemeClr val="dk1"/>
                </a:solidFill>
                <a:latin typeface="Arial"/>
                <a:ea typeface="Arial"/>
                <a:cs typeface="Arial"/>
                <a:sym typeface="Arial"/>
              </a:rPr>
              <a:t>1) the first group of operations (transformations) is characterized by imitation of the form of a word  (translational transcription) or of a collocation (creates a blueprint collocation in TL by using a loan translation).</a:t>
            </a:r>
            <a:endParaRPr/>
          </a:p>
          <a:p>
            <a:pPr marL="342900" marR="0" lvl="0" indent="-342900" algn="l" rtl="0">
              <a:lnSpc>
                <a:spcPct val="90000"/>
              </a:lnSpc>
              <a:spcBef>
                <a:spcPts val="580"/>
              </a:spcBef>
              <a:spcAft>
                <a:spcPts val="0"/>
              </a:spcAft>
              <a:buClr>
                <a:schemeClr val="folHlink"/>
              </a:buClr>
              <a:buSzPts val="2610"/>
              <a:buFont typeface="Noto Sans Symbols"/>
              <a:buChar char="■"/>
            </a:pPr>
            <a:r>
              <a:rPr lang="en-US" sz="2900" b="0" i="0" u="none" strike="noStrike" cap="none">
                <a:solidFill>
                  <a:schemeClr val="dk1"/>
                </a:solidFill>
                <a:latin typeface="Arial"/>
                <a:ea typeface="Arial"/>
                <a:cs typeface="Arial"/>
                <a:sym typeface="Arial"/>
              </a:rPr>
              <a:t>«Эскалация, консенсус»</a:t>
            </a:r>
            <a:endParaRPr/>
          </a:p>
          <a:p>
            <a:pPr marL="342900" marR="0" lvl="0" indent="-342900" algn="l" rtl="0">
              <a:lnSpc>
                <a:spcPct val="90000"/>
              </a:lnSpc>
              <a:spcBef>
                <a:spcPts val="580"/>
              </a:spcBef>
              <a:spcAft>
                <a:spcPts val="0"/>
              </a:spcAft>
              <a:buClr>
                <a:schemeClr val="folHlink"/>
              </a:buClr>
              <a:buSzPts val="2610"/>
              <a:buFont typeface="Noto Sans Symbols"/>
              <a:buChar char="■"/>
            </a:pPr>
            <a:r>
              <a:rPr lang="en-US" sz="2900" b="0" i="0" u="none" strike="noStrike" cap="none">
                <a:solidFill>
                  <a:schemeClr val="dk1"/>
                </a:solidFill>
                <a:latin typeface="Arial"/>
                <a:ea typeface="Arial"/>
                <a:cs typeface="Arial"/>
                <a:sym typeface="Arial"/>
              </a:rPr>
              <a:t>«Мозговой трест»(brain trust), «работа по правилам» (work-to-rule), «люди доброй воли»(people of good will).</a:t>
            </a:r>
            <a:endParaRPr/>
          </a:p>
          <a:p>
            <a:pPr marL="342900" marR="0" lvl="0" indent="-177165" algn="l" rtl="0">
              <a:spcBef>
                <a:spcPts val="580"/>
              </a:spcBef>
              <a:spcAft>
                <a:spcPts val="0"/>
              </a:spcAft>
              <a:buClr>
                <a:schemeClr val="folHlink"/>
              </a:buClr>
              <a:buSzPts val="2610"/>
              <a:buFont typeface="Noto Sans Symbols"/>
              <a:buNone/>
            </a:pPr>
            <a:endParaRPr sz="29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162"/>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200"/>
              <a:buFont typeface="Trebuchet MS"/>
              <a:buNone/>
            </a:pPr>
            <a:r>
              <a:rPr lang="en-US" sz="3200" b="0" i="0" u="none" strike="noStrike" cap="none">
                <a:solidFill>
                  <a:schemeClr val="dk2"/>
                </a:solidFill>
                <a:latin typeface="Trebuchet MS"/>
                <a:ea typeface="Trebuchet MS"/>
                <a:cs typeface="Trebuchet MS"/>
                <a:sym typeface="Trebuchet MS"/>
              </a:rPr>
              <a:t>Types of operations performed by the translator</a:t>
            </a:r>
            <a:endParaRPr/>
          </a:p>
        </p:txBody>
      </p:sp>
      <p:sp>
        <p:nvSpPr>
          <p:cNvPr id="1111" name="Google Shape;1111;p162"/>
          <p:cNvSpPr txBox="1">
            <a:spLocks noGrp="1"/>
          </p:cNvSpPr>
          <p:nvPr>
            <p:ph type="body" idx="1"/>
          </p:nvPr>
        </p:nvSpPr>
        <p:spPr>
          <a:xfrm>
            <a:off x="457200" y="2249487"/>
            <a:ext cx="8229600" cy="4324350"/>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rgbClr val="A04DA3"/>
              </a:buClr>
              <a:buSzPts val="2800"/>
              <a:buFont typeface="Georgia"/>
              <a:buChar char="•"/>
            </a:pPr>
            <a:r>
              <a:rPr lang="en-US" sz="2800" b="0" i="0" u="none">
                <a:solidFill>
                  <a:schemeClr val="dk1"/>
                </a:solidFill>
                <a:latin typeface="Georgia"/>
                <a:ea typeface="Georgia"/>
                <a:cs typeface="Georgia"/>
                <a:sym typeface="Georgia"/>
              </a:rPr>
              <a:t>2). The second group of operations includes all types of lexical transformations invoking certain semantic changes. </a:t>
            </a:r>
            <a:endParaRPr/>
          </a:p>
          <a:p>
            <a:pPr marL="365125" marR="0" lvl="0" indent="-255587" algn="l" rtl="0">
              <a:lnSpc>
                <a:spcPct val="100000"/>
              </a:lnSpc>
              <a:spcBef>
                <a:spcPts val="300"/>
              </a:spcBef>
              <a:spcAft>
                <a:spcPts val="0"/>
              </a:spcAft>
              <a:buClr>
                <a:srgbClr val="A04DA3"/>
              </a:buClr>
              <a:buSzPts val="2800"/>
              <a:buFont typeface="Georgia"/>
              <a:buChar char="•"/>
            </a:pPr>
            <a:r>
              <a:rPr lang="en-US" sz="2800" b="0" i="0" u="none">
                <a:solidFill>
                  <a:schemeClr val="dk1"/>
                </a:solidFill>
                <a:latin typeface="Georgia"/>
                <a:ea typeface="Georgia"/>
                <a:cs typeface="Georgia"/>
                <a:sym typeface="Georgia"/>
              </a:rPr>
              <a:t>As a result, the meaning of a word or word combination in ST may be more specific, more general or somewhat modified as a way to discovering an appropriate equivalent in TL.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36"/>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Tahoma"/>
              <a:buNone/>
            </a:pPr>
            <a:r>
              <a:rPr lang="en-US" sz="4400" b="0" i="0" u="none" strike="noStrike" cap="none">
                <a:solidFill>
                  <a:schemeClr val="lt2"/>
                </a:solidFill>
                <a:latin typeface="Tahoma"/>
                <a:ea typeface="Tahoma"/>
                <a:cs typeface="Tahoma"/>
                <a:sym typeface="Tahoma"/>
              </a:rPr>
              <a:t>Main items:</a:t>
            </a:r>
            <a:endParaRPr/>
          </a:p>
        </p:txBody>
      </p:sp>
      <p:sp>
        <p:nvSpPr>
          <p:cNvPr id="942" name="Google Shape;942;p136"/>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Description of the Process of Translating</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Participants and Phases of Translating</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Modeling of Translating</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Translation Methods</a:t>
            </a:r>
            <a:endParaRPr/>
          </a:p>
          <a:p>
            <a:pPr marL="342900" marR="0" lvl="0" indent="-99059" algn="l" rtl="0">
              <a:lnSpc>
                <a:spcPct val="100000"/>
              </a:lnSpc>
              <a:spcBef>
                <a:spcPts val="64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a:p>
            <a:pPr marL="342900" marR="0" lvl="0" indent="-99059" algn="l" rtl="0">
              <a:lnSpc>
                <a:spcPct val="100000"/>
              </a:lnSpc>
              <a:spcBef>
                <a:spcPts val="64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a:p>
            <a:pPr marL="342900" marR="0" lvl="0" indent="-99059" algn="l" rtl="0">
              <a:lnSpc>
                <a:spcPct val="100000"/>
              </a:lnSpc>
              <a:spcBef>
                <a:spcPts val="64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a:p>
            <a:pPr marL="342900" marR="0" lvl="0" indent="-99059" algn="l" rtl="0">
              <a:spcBef>
                <a:spcPts val="640"/>
              </a:spcBef>
              <a:spcAft>
                <a:spcPts val="0"/>
              </a:spcAft>
              <a:buClr>
                <a:schemeClr val="hlink"/>
              </a:buClr>
              <a:buSzPts val="3840"/>
              <a:buFont typeface="Tahoma"/>
              <a:buNone/>
            </a:pPr>
            <a:endParaRPr sz="3200" b="0" i="0" u="none">
              <a:solidFill>
                <a:schemeClr val="lt1"/>
              </a:solidFill>
              <a:latin typeface="Tahoma"/>
              <a:ea typeface="Tahoma"/>
              <a:cs typeface="Tahoma"/>
              <a:sym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6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200"/>
              <a:buFont typeface="Trebuchet MS"/>
              <a:buNone/>
            </a:pPr>
            <a:r>
              <a:rPr lang="en-US" sz="3200" b="0" i="0" u="none" strike="noStrike" cap="none">
                <a:solidFill>
                  <a:schemeClr val="dk2"/>
                </a:solidFill>
                <a:latin typeface="Trebuchet MS"/>
                <a:ea typeface="Trebuchet MS"/>
                <a:cs typeface="Trebuchet MS"/>
                <a:sym typeface="Trebuchet MS"/>
              </a:rPr>
              <a:t>Types of operations performed by the translator</a:t>
            </a:r>
            <a:endParaRPr/>
          </a:p>
        </p:txBody>
      </p:sp>
      <p:sp>
        <p:nvSpPr>
          <p:cNvPr id="1117" name="Google Shape;1117;p163"/>
          <p:cNvSpPr txBox="1">
            <a:spLocks noGrp="1"/>
          </p:cNvSpPr>
          <p:nvPr>
            <p:ph type="body" idx="1"/>
          </p:nvPr>
        </p:nvSpPr>
        <p:spPr>
          <a:xfrm>
            <a:off x="457200" y="2249487"/>
            <a:ext cx="8229600" cy="4324350"/>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rgbClr val="A04DA3"/>
              </a:buClr>
              <a:buSzPts val="2800"/>
              <a:buFont typeface="Georgia"/>
              <a:buChar char="•"/>
            </a:pPr>
            <a:r>
              <a:rPr lang="en-US" sz="2800" b="0" i="0" u="none">
                <a:solidFill>
                  <a:schemeClr val="dk1"/>
                </a:solidFill>
                <a:latin typeface="Georgia"/>
                <a:ea typeface="Georgia"/>
                <a:cs typeface="Georgia"/>
                <a:sym typeface="Georgia"/>
              </a:rPr>
              <a:t>The equivalent with a more general meaning: I packed my two Gladstones.</a:t>
            </a:r>
            <a:endParaRPr/>
          </a:p>
          <a:p>
            <a:pPr marL="365125" marR="0" lvl="0" indent="-255587" algn="l" rtl="0">
              <a:lnSpc>
                <a:spcPct val="100000"/>
              </a:lnSpc>
              <a:spcBef>
                <a:spcPts val="300"/>
              </a:spcBef>
              <a:spcAft>
                <a:spcPts val="0"/>
              </a:spcAft>
              <a:buClr>
                <a:srgbClr val="A04DA3"/>
              </a:buClr>
              <a:buSzPts val="2800"/>
              <a:buFont typeface="Georgia"/>
              <a:buChar char="•"/>
            </a:pPr>
            <a:r>
              <a:rPr lang="en-US" sz="2800" b="0" i="0" u="none">
                <a:solidFill>
                  <a:schemeClr val="dk1"/>
                </a:solidFill>
                <a:latin typeface="Georgia"/>
                <a:ea typeface="Georgia"/>
                <a:cs typeface="Georgia"/>
                <a:sym typeface="Georgia"/>
              </a:rPr>
              <a:t>«Я упаковал свои два чемодана».</a:t>
            </a:r>
            <a:endParaRPr/>
          </a:p>
          <a:p>
            <a:pPr marL="365125" marR="0" lvl="0" indent="-77787" algn="l" rtl="0">
              <a:spcBef>
                <a:spcPts val="300"/>
              </a:spcBef>
              <a:spcAft>
                <a:spcPts val="0"/>
              </a:spcAft>
              <a:buClr>
                <a:srgbClr val="A04DA3"/>
              </a:buClr>
              <a:buSzPts val="2800"/>
              <a:buFont typeface="Georgia"/>
              <a:buNone/>
            </a:pPr>
            <a:endParaRPr sz="2800" b="0" i="0" u="none">
              <a:solidFill>
                <a:schemeClr val="dk1"/>
              </a:solidFill>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400"/>
              <a:buFont typeface="Arial"/>
              <a:buNone/>
            </a:pPr>
            <a:r>
              <a:rPr lang="en-US" sz="3400" b="0" i="0" u="none" strike="noStrike" cap="none">
                <a:solidFill>
                  <a:schemeClr val="dk2"/>
                </a:solidFill>
                <a:latin typeface="Arial"/>
                <a:ea typeface="Arial"/>
                <a:cs typeface="Arial"/>
                <a:sym typeface="Arial"/>
              </a:rPr>
              <a:t>Types of operations performed by the translator</a:t>
            </a:r>
            <a:endParaRPr/>
          </a:p>
        </p:txBody>
      </p:sp>
      <p:sp>
        <p:nvSpPr>
          <p:cNvPr id="1123" name="Google Shape;1123;p164"/>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3200"/>
              <a:buFont typeface="Noto Sans Symbols"/>
              <a:buChar char="●"/>
            </a:pPr>
            <a:r>
              <a:rPr lang="en-US" sz="3200" b="0" i="0" u="none" strike="noStrike" cap="none">
                <a:solidFill>
                  <a:schemeClr val="dk1"/>
                </a:solidFill>
                <a:latin typeface="Arial"/>
                <a:ea typeface="Arial"/>
                <a:cs typeface="Arial"/>
                <a:sym typeface="Arial"/>
              </a:rPr>
              <a:t>3). The third group of translating procedures comprises all types of transformations involving units of SL grammar.</a:t>
            </a:r>
            <a:endParaRPr/>
          </a:p>
          <a:p>
            <a:pPr marL="342900" marR="0" lvl="0" indent="-342900" algn="l" rtl="0">
              <a:lnSpc>
                <a:spcPct val="90000"/>
              </a:lnSpc>
              <a:spcBef>
                <a:spcPts val="640"/>
              </a:spcBef>
              <a:spcAft>
                <a:spcPts val="0"/>
              </a:spcAft>
              <a:buClr>
                <a:schemeClr val="accent1"/>
              </a:buClr>
              <a:buSzPts val="3200"/>
              <a:buFont typeface="Noto Sans Symbols"/>
              <a:buChar char="●"/>
            </a:pPr>
            <a:r>
              <a:rPr lang="en-US" sz="3200" b="0" i="0" u="none" strike="noStrike" cap="none">
                <a:solidFill>
                  <a:schemeClr val="dk1"/>
                </a:solidFill>
                <a:latin typeface="Arial"/>
                <a:ea typeface="Arial"/>
                <a:cs typeface="Arial"/>
                <a:sym typeface="Arial"/>
              </a:rPr>
              <a:t>The translator may solve his problems by preserving the syntactic structure of the ST and using the analogous TL grammatical forms or a “word-for-word translation”.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65"/>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0" i="0" u="none" strike="noStrike" cap="none">
                <a:solidFill>
                  <a:schemeClr val="dk1"/>
                </a:solidFill>
                <a:latin typeface="Arial"/>
                <a:ea typeface="Arial"/>
                <a:cs typeface="Arial"/>
                <a:sym typeface="Arial"/>
              </a:rPr>
              <a:t>Types of operations performed by the translator</a:t>
            </a:r>
            <a:endParaRPr/>
          </a:p>
        </p:txBody>
      </p:sp>
      <p:sp>
        <p:nvSpPr>
          <p:cNvPr id="1129" name="Google Shape;1129;p165"/>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2400"/>
              <a:buFont typeface="Noto Sans Symbols"/>
              <a:buChar char="■"/>
            </a:pPr>
            <a:r>
              <a:rPr lang="en-US" sz="3200" b="0" i="0" u="sng" strike="noStrike" cap="none">
                <a:solidFill>
                  <a:schemeClr val="dk1"/>
                </a:solidFill>
                <a:latin typeface="Arial"/>
                <a:ea typeface="Arial"/>
                <a:cs typeface="Arial"/>
                <a:sym typeface="Arial"/>
              </a:rPr>
              <a:t>John took Mary by the hand.-</a:t>
            </a:r>
            <a:endParaRPr/>
          </a:p>
          <a:p>
            <a:pPr marL="342900" marR="0" lvl="0" indent="-342900" algn="l" rtl="0">
              <a:lnSpc>
                <a:spcPct val="90000"/>
              </a:lnSpc>
              <a:spcBef>
                <a:spcPts val="640"/>
              </a:spcBef>
              <a:spcAft>
                <a:spcPts val="0"/>
              </a:spcAft>
              <a:buClr>
                <a:schemeClr val="lt2"/>
              </a:buClr>
              <a:buSzPts val="2400"/>
              <a:buFont typeface="Noto Sans Symbols"/>
              <a:buChar char="■"/>
            </a:pPr>
            <a:r>
              <a:rPr lang="en-US" sz="3200" b="0" i="1" u="none" strike="noStrike" cap="none">
                <a:solidFill>
                  <a:schemeClr val="dk1"/>
                </a:solidFill>
                <a:latin typeface="Arial"/>
                <a:ea typeface="Arial"/>
                <a:cs typeface="Arial"/>
                <a:sym typeface="Arial"/>
              </a:rPr>
              <a:t>Джон взял Мери за руку.</a:t>
            </a:r>
            <a:endParaRPr/>
          </a:p>
          <a:p>
            <a:pPr marL="342900" marR="0" lvl="0" indent="-342900" algn="l" rtl="0">
              <a:lnSpc>
                <a:spcPct val="90000"/>
              </a:lnSpc>
              <a:spcBef>
                <a:spcPts val="640"/>
              </a:spcBef>
              <a:spcAft>
                <a:spcPts val="0"/>
              </a:spcAft>
              <a:buClr>
                <a:schemeClr val="lt2"/>
              </a:buClr>
              <a:buSzPts val="2400"/>
              <a:buFont typeface="Noto Sans Symbols"/>
              <a:buChar char="■"/>
            </a:pPr>
            <a:r>
              <a:rPr lang="en-US" sz="3200" b="0" i="0" u="sng" strike="noStrike" cap="none">
                <a:solidFill>
                  <a:schemeClr val="dk1"/>
                </a:solidFill>
                <a:latin typeface="Arial"/>
                <a:ea typeface="Arial"/>
                <a:cs typeface="Arial"/>
                <a:sym typeface="Arial"/>
              </a:rPr>
              <a:t>I want you to speak English</a:t>
            </a:r>
            <a:r>
              <a:rPr lang="en-US" sz="3200" b="0" i="0" u="none" strike="noStrike" cap="none">
                <a:solidFill>
                  <a:schemeClr val="dk1"/>
                </a:solidFill>
                <a:latin typeface="Arial"/>
                <a:ea typeface="Arial"/>
                <a:cs typeface="Arial"/>
                <a:sym typeface="Arial"/>
              </a:rPr>
              <a:t>.-</a:t>
            </a:r>
            <a:endParaRPr/>
          </a:p>
          <a:p>
            <a:pPr marL="342900" marR="0" lvl="0" indent="-342900" algn="l" rtl="0">
              <a:lnSpc>
                <a:spcPct val="90000"/>
              </a:lnSpc>
              <a:spcBef>
                <a:spcPts val="640"/>
              </a:spcBef>
              <a:spcAft>
                <a:spcPts val="0"/>
              </a:spcAft>
              <a:buClr>
                <a:schemeClr val="lt2"/>
              </a:buClr>
              <a:buSzPts val="2400"/>
              <a:buFont typeface="Noto Sans Symbols"/>
              <a:buChar char="■"/>
            </a:pPr>
            <a:r>
              <a:rPr lang="en-US" sz="3200" b="0" i="1" u="none" strike="noStrike" cap="none">
                <a:solidFill>
                  <a:schemeClr val="dk1"/>
                </a:solidFill>
                <a:latin typeface="Arial"/>
                <a:ea typeface="Arial"/>
                <a:cs typeface="Arial"/>
                <a:sym typeface="Arial"/>
              </a:rPr>
              <a:t>Я хочу, чтобы вы говорили по-английски.</a:t>
            </a:r>
            <a:endParaRPr/>
          </a:p>
          <a:p>
            <a:pPr marL="342900" marR="0" lvl="0" indent="-342900" algn="l" rtl="0">
              <a:lnSpc>
                <a:spcPct val="90000"/>
              </a:lnSpc>
              <a:spcBef>
                <a:spcPts val="640"/>
              </a:spcBef>
              <a:spcAft>
                <a:spcPts val="0"/>
              </a:spcAft>
              <a:buClr>
                <a:schemeClr val="lt2"/>
              </a:buClr>
              <a:buSzPts val="2400"/>
              <a:buFont typeface="Noto Sans Symbols"/>
              <a:buChar char="■"/>
            </a:pPr>
            <a:r>
              <a:rPr lang="en-US" sz="3200" b="0" i="0" u="sng" strike="noStrike" cap="none">
                <a:solidFill>
                  <a:schemeClr val="dk1"/>
                </a:solidFill>
                <a:latin typeface="Arial"/>
                <a:ea typeface="Arial"/>
                <a:cs typeface="Arial"/>
                <a:sym typeface="Arial"/>
              </a:rPr>
              <a:t>This was a man to be seen to be understood.-</a:t>
            </a:r>
            <a:endParaRPr/>
          </a:p>
          <a:p>
            <a:pPr marL="342900" marR="0" lvl="0" indent="-342900" algn="l" rtl="0">
              <a:lnSpc>
                <a:spcPct val="90000"/>
              </a:lnSpc>
              <a:spcBef>
                <a:spcPts val="640"/>
              </a:spcBef>
              <a:spcAft>
                <a:spcPts val="0"/>
              </a:spcAft>
              <a:buClr>
                <a:schemeClr val="lt2"/>
              </a:buClr>
              <a:buSzPts val="2400"/>
              <a:buFont typeface="Noto Sans Symbols"/>
              <a:buChar char="■"/>
            </a:pPr>
            <a:r>
              <a:rPr lang="en-US" sz="3200" b="0" i="1" u="none" strike="noStrike" cap="none">
                <a:solidFill>
                  <a:schemeClr val="dk1"/>
                </a:solidFill>
                <a:latin typeface="Arial"/>
                <a:ea typeface="Arial"/>
                <a:cs typeface="Arial"/>
                <a:sym typeface="Arial"/>
              </a:rPr>
              <a:t>Чтобы понять этого человека, надо было его увидеть.</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166"/>
          <p:cNvSpPr txBox="1">
            <a:spLocks noGrp="1"/>
          </p:cNvSpPr>
          <p:nvPr>
            <p:ph type="title"/>
          </p:nvPr>
        </p:nvSpPr>
        <p:spPr>
          <a:xfrm>
            <a:off x="457200" y="122237"/>
            <a:ext cx="7543800" cy="1295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900"/>
              <a:buFont typeface="Arial"/>
              <a:buNone/>
            </a:pPr>
            <a:r>
              <a:rPr lang="en-US" sz="3900" b="1" i="0" u="none" strike="noStrike" cap="none">
                <a:solidFill>
                  <a:schemeClr val="dk2"/>
                </a:solidFill>
                <a:latin typeface="Arial"/>
                <a:ea typeface="Arial"/>
                <a:cs typeface="Arial"/>
                <a:sym typeface="Arial"/>
              </a:rPr>
              <a:t>Norm of translation</a:t>
            </a:r>
            <a:endParaRPr/>
          </a:p>
        </p:txBody>
      </p:sp>
      <p:sp>
        <p:nvSpPr>
          <p:cNvPr id="1135" name="Google Shape;1135;p166"/>
          <p:cNvSpPr txBox="1">
            <a:spLocks noGrp="1"/>
          </p:cNvSpPr>
          <p:nvPr>
            <p:ph type="body" idx="1"/>
          </p:nvPr>
        </p:nvSpPr>
        <p:spPr>
          <a:xfrm>
            <a:off x="457200" y="1719262"/>
            <a:ext cx="8229600" cy="4411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2380"/>
              <a:buFont typeface="Noto Sans Symbols"/>
              <a:buNone/>
            </a:pPr>
            <a:r>
              <a:rPr lang="en-US" sz="3400" b="0" i="0" u="none" strike="noStrike" cap="none">
                <a:solidFill>
                  <a:schemeClr val="dk1"/>
                </a:solidFill>
                <a:latin typeface="Arial"/>
                <a:ea typeface="Arial"/>
                <a:cs typeface="Arial"/>
                <a:sym typeface="Arial"/>
              </a:rPr>
              <a:t>There are 5 normative requirements which compose the </a:t>
            </a:r>
            <a:r>
              <a:rPr lang="en-US" sz="3400" b="1" i="0" u="none" strike="noStrike" cap="none">
                <a:solidFill>
                  <a:schemeClr val="dk1"/>
                </a:solidFill>
                <a:latin typeface="Arial"/>
                <a:ea typeface="Arial"/>
                <a:cs typeface="Arial"/>
                <a:sym typeface="Arial"/>
              </a:rPr>
              <a:t>norm</a:t>
            </a:r>
            <a:r>
              <a:rPr lang="en-US" sz="3400" b="0" i="0" u="none" strike="noStrike" cap="none">
                <a:solidFill>
                  <a:schemeClr val="dk1"/>
                </a:solidFill>
                <a:latin typeface="Arial"/>
                <a:ea typeface="Arial"/>
                <a:cs typeface="Arial"/>
                <a:sym typeface="Arial"/>
              </a:rPr>
              <a:t> of</a:t>
            </a:r>
            <a:r>
              <a:rPr lang="en-US" sz="3400" b="1" i="0" u="none" strike="noStrike" cap="none">
                <a:solidFill>
                  <a:schemeClr val="dk1"/>
                </a:solidFill>
                <a:latin typeface="Arial"/>
                <a:ea typeface="Arial"/>
                <a:cs typeface="Arial"/>
                <a:sym typeface="Arial"/>
              </a:rPr>
              <a:t> </a:t>
            </a:r>
            <a:r>
              <a:rPr lang="en-US" sz="3400" b="0" i="0" u="none" strike="noStrike" cap="none">
                <a:solidFill>
                  <a:schemeClr val="dk1"/>
                </a:solidFill>
                <a:latin typeface="Arial"/>
                <a:ea typeface="Arial"/>
                <a:cs typeface="Arial"/>
                <a:sym typeface="Arial"/>
              </a:rPr>
              <a:t>translation:</a:t>
            </a:r>
            <a:endParaRPr/>
          </a:p>
          <a:p>
            <a:pPr marL="342900" marR="0" lvl="0" indent="-342900" algn="l" rtl="0">
              <a:lnSpc>
                <a:spcPct val="100000"/>
              </a:lnSpc>
              <a:spcBef>
                <a:spcPts val="600"/>
              </a:spcBef>
              <a:spcAft>
                <a:spcPts val="0"/>
              </a:spcAft>
              <a:buClr>
                <a:schemeClr val="dk2"/>
              </a:buClr>
              <a:buSzPts val="2100"/>
              <a:buFont typeface="Noto Sans Symbols"/>
              <a:buNone/>
            </a:pPr>
            <a:r>
              <a:rPr lang="en-US" sz="3000" b="0" i="0" u="none" strike="noStrike" cap="none">
                <a:solidFill>
                  <a:schemeClr val="dk1"/>
                </a:solidFill>
                <a:latin typeface="Arial"/>
                <a:ea typeface="Arial"/>
                <a:cs typeface="Arial"/>
                <a:sym typeface="Arial"/>
              </a:rPr>
              <a:t>•  norms of translation equivalence,</a:t>
            </a:r>
            <a:endParaRPr/>
          </a:p>
          <a:p>
            <a:pPr marL="342900" marR="0" lvl="0" indent="-342900" algn="l" rtl="0">
              <a:lnSpc>
                <a:spcPct val="100000"/>
              </a:lnSpc>
              <a:spcBef>
                <a:spcPts val="600"/>
              </a:spcBef>
              <a:spcAft>
                <a:spcPts val="0"/>
              </a:spcAft>
              <a:buClr>
                <a:schemeClr val="dk2"/>
              </a:buClr>
              <a:buSzPts val="2100"/>
              <a:buFont typeface="Noto Sans Symbols"/>
              <a:buChar char="●"/>
            </a:pPr>
            <a:r>
              <a:rPr lang="en-US" sz="3000" b="0" i="0" u="none" strike="noStrike" cap="none">
                <a:solidFill>
                  <a:schemeClr val="dk1"/>
                </a:solidFill>
                <a:latin typeface="Arial"/>
                <a:ea typeface="Arial"/>
                <a:cs typeface="Arial"/>
                <a:sym typeface="Arial"/>
              </a:rPr>
              <a:t>genre and stylistic norms of translation,</a:t>
            </a:r>
            <a:endParaRPr/>
          </a:p>
          <a:p>
            <a:pPr marL="342900" marR="0" lvl="0" indent="-342900" algn="l" rtl="0">
              <a:lnSpc>
                <a:spcPct val="100000"/>
              </a:lnSpc>
              <a:spcBef>
                <a:spcPts val="600"/>
              </a:spcBef>
              <a:spcAft>
                <a:spcPts val="0"/>
              </a:spcAft>
              <a:buClr>
                <a:schemeClr val="dk2"/>
              </a:buClr>
              <a:buSzPts val="2100"/>
              <a:buFont typeface="Noto Sans Symbols"/>
              <a:buChar char="●"/>
            </a:pPr>
            <a:r>
              <a:rPr lang="en-US" sz="3000" b="0" i="0" u="none" strike="noStrike" cap="none">
                <a:solidFill>
                  <a:schemeClr val="dk1"/>
                </a:solidFill>
                <a:latin typeface="Arial"/>
                <a:ea typeface="Arial"/>
                <a:cs typeface="Arial"/>
                <a:sym typeface="Arial"/>
              </a:rPr>
              <a:t>norms of translation speech,</a:t>
            </a:r>
            <a:endParaRPr/>
          </a:p>
          <a:p>
            <a:pPr marL="342900" marR="0" lvl="0" indent="-342900" algn="l" rtl="0">
              <a:lnSpc>
                <a:spcPct val="100000"/>
              </a:lnSpc>
              <a:spcBef>
                <a:spcPts val="600"/>
              </a:spcBef>
              <a:spcAft>
                <a:spcPts val="0"/>
              </a:spcAft>
              <a:buClr>
                <a:schemeClr val="dk2"/>
              </a:buClr>
              <a:buSzPts val="2100"/>
              <a:buFont typeface="Noto Sans Symbols"/>
              <a:buChar char="●"/>
            </a:pPr>
            <a:r>
              <a:rPr lang="en-US" sz="3000" b="0" i="0" u="none" strike="noStrike" cap="none">
                <a:solidFill>
                  <a:schemeClr val="dk1"/>
                </a:solidFill>
                <a:latin typeface="Arial"/>
                <a:ea typeface="Arial"/>
                <a:cs typeface="Arial"/>
                <a:sym typeface="Arial"/>
              </a:rPr>
              <a:t>pragmatic norms of translation,</a:t>
            </a:r>
            <a:endParaRPr/>
          </a:p>
          <a:p>
            <a:pPr marL="342900" marR="0" lvl="0" indent="-342900" algn="l" rtl="0">
              <a:lnSpc>
                <a:spcPct val="100000"/>
              </a:lnSpc>
              <a:spcBef>
                <a:spcPts val="600"/>
              </a:spcBef>
              <a:spcAft>
                <a:spcPts val="0"/>
              </a:spcAft>
              <a:buClr>
                <a:schemeClr val="dk2"/>
              </a:buClr>
              <a:buSzPts val="2100"/>
              <a:buFont typeface="Noto Sans Symbols"/>
              <a:buChar char="●"/>
            </a:pPr>
            <a:r>
              <a:rPr lang="en-US" sz="3000" b="0" i="0" u="none" strike="noStrike" cap="none">
                <a:solidFill>
                  <a:schemeClr val="dk1"/>
                </a:solidFill>
                <a:latin typeface="Arial"/>
                <a:ea typeface="Arial"/>
                <a:cs typeface="Arial"/>
                <a:sym typeface="Arial"/>
              </a:rPr>
              <a:t>conventional norms of translation.</a:t>
            </a:r>
            <a:endParaRPr/>
          </a:p>
          <a:p>
            <a:pPr marL="342900" marR="0" lvl="0" indent="-209550" algn="l" rtl="0">
              <a:spcBef>
                <a:spcPts val="600"/>
              </a:spcBef>
              <a:spcAft>
                <a:spcPts val="0"/>
              </a:spcAft>
              <a:buClr>
                <a:schemeClr val="dk2"/>
              </a:buClr>
              <a:buSzPts val="2100"/>
              <a:buFont typeface="Noto Sans Symbols"/>
              <a:buNone/>
            </a:pP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167"/>
          <p:cNvSpPr txBox="1">
            <a:spLocks noGrp="1"/>
          </p:cNvSpPr>
          <p:nvPr>
            <p:ph type="title"/>
          </p:nvPr>
        </p:nvSpPr>
        <p:spPr>
          <a:xfrm>
            <a:off x="1150937" y="214312"/>
            <a:ext cx="7793037" cy="14620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Tahoma"/>
              <a:buNone/>
            </a:pPr>
            <a:r>
              <a:rPr lang="en-US" sz="3200" b="1" i="0" u="none" strike="noStrike" cap="none">
                <a:solidFill>
                  <a:schemeClr val="dk2"/>
                </a:solidFill>
                <a:latin typeface="Tahoma"/>
                <a:ea typeface="Tahoma"/>
                <a:cs typeface="Tahoma"/>
                <a:sym typeface="Tahoma"/>
              </a:rPr>
              <a:t>Translation difficulties</a:t>
            </a:r>
            <a:r>
              <a:rPr lang="en-US" sz="3200" b="0" i="0" u="none" strike="noStrike" cap="none">
                <a:solidFill>
                  <a:schemeClr val="dk2"/>
                </a:solidFill>
                <a:latin typeface="Tahoma"/>
                <a:ea typeface="Tahoma"/>
                <a:cs typeface="Tahoma"/>
                <a:sym typeface="Tahoma"/>
              </a:rPr>
              <a:t/>
            </a:r>
            <a:br>
              <a:rPr lang="en-US" sz="3200" b="0" i="0" u="none" strike="noStrike" cap="none">
                <a:solidFill>
                  <a:schemeClr val="dk2"/>
                </a:solidFill>
                <a:latin typeface="Tahoma"/>
                <a:ea typeface="Tahoma"/>
                <a:cs typeface="Tahoma"/>
                <a:sym typeface="Tahoma"/>
              </a:rPr>
            </a:br>
            <a:endParaRPr/>
          </a:p>
        </p:txBody>
      </p:sp>
      <p:sp>
        <p:nvSpPr>
          <p:cNvPr id="1141" name="Google Shape;1141;p167"/>
          <p:cNvSpPr txBox="1">
            <a:spLocks noGrp="1"/>
          </p:cNvSpPr>
          <p:nvPr>
            <p:ph type="body" idx="1"/>
          </p:nvPr>
        </p:nvSpPr>
        <p:spPr>
          <a:xfrm>
            <a:off x="1182687" y="2017712"/>
            <a:ext cx="77724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folHlink"/>
              </a:buClr>
              <a:buSzPts val="2160"/>
              <a:buFont typeface="Noto Sans Symbols"/>
              <a:buNone/>
            </a:pPr>
            <a:r>
              <a:rPr lang="en-US" sz="3600" b="0" i="0" u="none" strike="noStrike" cap="none">
                <a:solidFill>
                  <a:schemeClr val="dk1"/>
                </a:solidFill>
                <a:latin typeface="Tahoma"/>
                <a:ea typeface="Tahoma"/>
                <a:cs typeface="Tahoma"/>
                <a:sym typeface="Tahoma"/>
              </a:rPr>
              <a:t>There are 3 types of translation difficulties:</a:t>
            </a:r>
            <a:endParaRPr/>
          </a:p>
          <a:p>
            <a:pPr marL="342900" marR="0" lvl="0" indent="-342900" algn="l" rtl="0">
              <a:lnSpc>
                <a:spcPct val="10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Tahoma"/>
                <a:ea typeface="Tahoma"/>
                <a:cs typeface="Tahoma"/>
                <a:sym typeface="Tahoma"/>
              </a:rPr>
              <a:t>peculiarities of language units semantics,</a:t>
            </a:r>
            <a:endParaRPr/>
          </a:p>
          <a:p>
            <a:pPr marL="342900" marR="0" lvl="0" indent="-342900" algn="l" rtl="0">
              <a:lnSpc>
                <a:spcPct val="10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Tahoma"/>
                <a:ea typeface="Tahoma"/>
                <a:cs typeface="Tahoma"/>
                <a:sym typeface="Tahoma"/>
              </a:rPr>
              <a:t>discrepancies of world perception,</a:t>
            </a:r>
            <a:endParaRPr/>
          </a:p>
          <a:p>
            <a:pPr marL="342900" marR="0" lvl="0" indent="-342900" algn="l" rtl="0">
              <a:lnSpc>
                <a:spcPct val="100000"/>
              </a:lnSpc>
              <a:spcBef>
                <a:spcPts val="640"/>
              </a:spcBef>
              <a:spcAft>
                <a:spcPts val="0"/>
              </a:spcAft>
              <a:buClr>
                <a:schemeClr val="folHlink"/>
              </a:buClr>
              <a:buSzPts val="1920"/>
              <a:buFont typeface="Noto Sans Symbols"/>
              <a:buChar char="■"/>
            </a:pPr>
            <a:r>
              <a:rPr lang="en-US" sz="3200" b="0" i="0" u="none" strike="noStrike" cap="none">
                <a:solidFill>
                  <a:schemeClr val="dk1"/>
                </a:solidFill>
                <a:latin typeface="Tahoma"/>
                <a:ea typeface="Tahoma"/>
                <a:cs typeface="Tahoma"/>
                <a:sym typeface="Tahoma"/>
              </a:rPr>
              <a:t>discrepancies of realias. </a:t>
            </a:r>
            <a:endParaRPr/>
          </a:p>
          <a:p>
            <a:pPr marL="342900" marR="0" lvl="0" indent="-220980" algn="l" rtl="0">
              <a:lnSpc>
                <a:spcPct val="100000"/>
              </a:lnSpc>
              <a:spcBef>
                <a:spcPts val="640"/>
              </a:spcBef>
              <a:spcAft>
                <a:spcPts val="0"/>
              </a:spcAft>
              <a:buClr>
                <a:schemeClr val="folHlink"/>
              </a:buClr>
              <a:buSzPts val="1920"/>
              <a:buFont typeface="Noto Sans Symbols"/>
              <a:buNone/>
            </a:pPr>
            <a:endParaRPr sz="3200" b="1" i="0" u="none" strike="noStrike" cap="none">
              <a:solidFill>
                <a:schemeClr val="dk1"/>
              </a:solidFill>
              <a:latin typeface="Tahoma"/>
              <a:ea typeface="Tahoma"/>
              <a:cs typeface="Tahoma"/>
              <a:sym typeface="Tahoma"/>
            </a:endParaRPr>
          </a:p>
          <a:p>
            <a:pPr marL="342900" marR="0" lvl="0" indent="-220980" algn="l" rtl="0">
              <a:spcBef>
                <a:spcPts val="640"/>
              </a:spcBef>
              <a:spcAft>
                <a:spcPts val="0"/>
              </a:spcAft>
              <a:buClr>
                <a:schemeClr val="folHlink"/>
              </a:buClr>
              <a:buSzPts val="1920"/>
              <a:buFont typeface="Noto Sans Symbols"/>
              <a:buNone/>
            </a:pPr>
            <a:endParaRPr sz="3200" b="1" i="0" u="none" strike="noStrike" cap="none">
              <a:solidFill>
                <a:schemeClr val="dk1"/>
              </a:solidFill>
              <a:latin typeface="Tahoma"/>
              <a:ea typeface="Tahoma"/>
              <a:cs typeface="Tahoma"/>
              <a:sym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168"/>
          <p:cNvSpPr txBox="1">
            <a:spLocks noGrp="1"/>
          </p:cNvSpPr>
          <p:nvPr>
            <p:ph type="title"/>
          </p:nvPr>
        </p:nvSpPr>
        <p:spPr>
          <a:xfrm>
            <a:off x="457200" y="122237"/>
            <a:ext cx="7543800" cy="1295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000"/>
              <a:buFont typeface="Arial"/>
              <a:buNone/>
            </a:pPr>
            <a:r>
              <a:rPr lang="en-US" sz="3000" b="0" i="0" u="none" strike="noStrike" cap="none">
                <a:solidFill>
                  <a:schemeClr val="dk2"/>
                </a:solidFill>
                <a:latin typeface="Arial"/>
                <a:ea typeface="Arial"/>
                <a:cs typeface="Arial"/>
                <a:sym typeface="Arial"/>
              </a:rPr>
              <a:t>Methods of research in translation</a:t>
            </a:r>
            <a:endParaRPr/>
          </a:p>
        </p:txBody>
      </p:sp>
      <p:sp>
        <p:nvSpPr>
          <p:cNvPr id="1147" name="Google Shape;1147;p168"/>
          <p:cNvSpPr txBox="1">
            <a:spLocks noGrp="1"/>
          </p:cNvSpPr>
          <p:nvPr>
            <p:ph type="body" idx="1"/>
          </p:nvPr>
        </p:nvSpPr>
        <p:spPr>
          <a:xfrm>
            <a:off x="457200" y="1719262"/>
            <a:ext cx="8229600" cy="44116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2"/>
              </a:buClr>
              <a:buSzPts val="2100"/>
              <a:buFont typeface="Noto Sans Symbols"/>
              <a:buNone/>
            </a:pPr>
            <a:r>
              <a:rPr lang="en-US" sz="3000" b="0" i="0" u="none" strike="noStrike" cap="none">
                <a:solidFill>
                  <a:schemeClr val="dk1"/>
                </a:solidFill>
                <a:latin typeface="Arial"/>
                <a:ea typeface="Arial"/>
                <a:cs typeface="Arial"/>
                <a:sym typeface="Arial"/>
              </a:rPr>
              <a:t>There are 4 types of </a:t>
            </a:r>
            <a:r>
              <a:rPr lang="en-US" sz="3000" b="0" i="1" u="none" strike="noStrike" cap="none">
                <a:solidFill>
                  <a:schemeClr val="dk1"/>
                </a:solidFill>
                <a:latin typeface="Arial"/>
                <a:ea typeface="Arial"/>
                <a:cs typeface="Arial"/>
                <a:sym typeface="Arial"/>
              </a:rPr>
              <a:t>comparative analysis</a:t>
            </a:r>
            <a:r>
              <a:rPr lang="en-US" sz="3000" b="0" i="0" u="none" strike="noStrike" cap="none">
                <a:solidFill>
                  <a:schemeClr val="dk1"/>
                </a:solidFill>
                <a:latin typeface="Arial"/>
                <a:ea typeface="Arial"/>
                <a:cs typeface="Arial"/>
                <a:sym typeface="Arial"/>
              </a:rPr>
              <a:t> used in the modern theory of</a:t>
            </a:r>
            <a:r>
              <a:rPr lang="en-US" sz="3000" b="1" i="0" u="none" strike="noStrike" cap="none">
                <a:solidFill>
                  <a:schemeClr val="dk1"/>
                </a:solidFill>
                <a:latin typeface="Arial"/>
                <a:ea typeface="Arial"/>
                <a:cs typeface="Arial"/>
                <a:sym typeface="Arial"/>
              </a:rPr>
              <a:t> </a:t>
            </a:r>
            <a:r>
              <a:rPr lang="en-US" sz="3000" b="0" i="0" u="none" strike="noStrike" cap="none">
                <a:solidFill>
                  <a:schemeClr val="dk1"/>
                </a:solidFill>
                <a:latin typeface="Arial"/>
                <a:ea typeface="Arial"/>
                <a:cs typeface="Arial"/>
                <a:sym typeface="Arial"/>
              </a:rPr>
              <a:t>translation:</a:t>
            </a:r>
            <a:endParaRPr/>
          </a:p>
          <a:p>
            <a:pPr marL="342900" marR="0" lvl="0" indent="-342900" algn="just" rtl="0">
              <a:lnSpc>
                <a:spcPct val="100000"/>
              </a:lnSpc>
              <a:spcBef>
                <a:spcPts val="520"/>
              </a:spcBef>
              <a:spcAft>
                <a:spcPts val="0"/>
              </a:spcAft>
              <a:buClr>
                <a:schemeClr val="dk2"/>
              </a:buClr>
              <a:buSzPts val="1820"/>
              <a:buFont typeface="Noto Sans Symbols"/>
              <a:buChar char="●"/>
            </a:pPr>
            <a:r>
              <a:rPr lang="en-US" sz="2600" b="0" i="0" u="none" strike="noStrike" cap="none">
                <a:solidFill>
                  <a:schemeClr val="dk1"/>
                </a:solidFill>
                <a:latin typeface="Arial"/>
                <a:ea typeface="Arial"/>
                <a:cs typeface="Arial"/>
                <a:sym typeface="Arial"/>
              </a:rPr>
              <a:t>comparing the translation text with its original,</a:t>
            </a:r>
            <a:endParaRPr/>
          </a:p>
          <a:p>
            <a:pPr marL="342900" marR="0" lvl="0" indent="-342900" algn="just" rtl="0">
              <a:lnSpc>
                <a:spcPct val="100000"/>
              </a:lnSpc>
              <a:spcBef>
                <a:spcPts val="520"/>
              </a:spcBef>
              <a:spcAft>
                <a:spcPts val="0"/>
              </a:spcAft>
              <a:buClr>
                <a:schemeClr val="dk2"/>
              </a:buClr>
              <a:buSzPts val="1820"/>
              <a:buFont typeface="Noto Sans Symbols"/>
              <a:buChar char="●"/>
            </a:pPr>
            <a:r>
              <a:rPr lang="en-US" sz="2600" b="0" i="0" u="none" strike="noStrike" cap="none">
                <a:solidFill>
                  <a:schemeClr val="dk1"/>
                </a:solidFill>
                <a:latin typeface="Arial"/>
                <a:ea typeface="Arial"/>
                <a:cs typeface="Arial"/>
                <a:sym typeface="Arial"/>
              </a:rPr>
              <a:t>comparing several translations of one and the same text prepared by different translators,</a:t>
            </a:r>
            <a:endParaRPr/>
          </a:p>
          <a:p>
            <a:pPr marL="342900" marR="0" lvl="0" indent="-342900" algn="just" rtl="0">
              <a:lnSpc>
                <a:spcPct val="100000"/>
              </a:lnSpc>
              <a:spcBef>
                <a:spcPts val="520"/>
              </a:spcBef>
              <a:spcAft>
                <a:spcPts val="0"/>
              </a:spcAft>
              <a:buClr>
                <a:schemeClr val="dk2"/>
              </a:buClr>
              <a:buSzPts val="1820"/>
              <a:buFont typeface="Noto Sans Symbols"/>
              <a:buChar char="●"/>
            </a:pPr>
            <a:r>
              <a:rPr lang="en-US" sz="2600" b="0" i="0" u="none" strike="noStrike" cap="none">
                <a:solidFill>
                  <a:schemeClr val="dk1"/>
                </a:solidFill>
                <a:latin typeface="Arial"/>
                <a:ea typeface="Arial"/>
                <a:cs typeface="Arial"/>
                <a:sym typeface="Arial"/>
              </a:rPr>
              <a:t>comparing translations with original texts in the language of translation,</a:t>
            </a:r>
            <a:endParaRPr/>
          </a:p>
          <a:p>
            <a:pPr marL="342900" marR="0" lvl="0" indent="-342900" algn="just" rtl="0">
              <a:lnSpc>
                <a:spcPct val="100000"/>
              </a:lnSpc>
              <a:spcBef>
                <a:spcPts val="520"/>
              </a:spcBef>
              <a:spcAft>
                <a:spcPts val="0"/>
              </a:spcAft>
              <a:buClr>
                <a:schemeClr val="dk2"/>
              </a:buClr>
              <a:buSzPts val="1820"/>
              <a:buFont typeface="Noto Sans Symbols"/>
              <a:buChar char="●"/>
            </a:pPr>
            <a:r>
              <a:rPr lang="en-US" sz="2600" b="0" i="0" u="none" strike="noStrike" cap="none">
                <a:solidFill>
                  <a:schemeClr val="dk1"/>
                </a:solidFill>
                <a:latin typeface="Arial"/>
                <a:ea typeface="Arial"/>
                <a:cs typeface="Arial"/>
                <a:sym typeface="Arial"/>
              </a:rPr>
              <a:t>comparative analysis of parallel texts in the source and target languages.</a:t>
            </a:r>
            <a:endParaRPr/>
          </a:p>
          <a:p>
            <a:pPr marL="342900" marR="0" lvl="0" indent="-227330" algn="l" rtl="0">
              <a:lnSpc>
                <a:spcPct val="100000"/>
              </a:lnSpc>
              <a:spcBef>
                <a:spcPts val="520"/>
              </a:spcBef>
              <a:spcAft>
                <a:spcPts val="0"/>
              </a:spcAft>
              <a:buClr>
                <a:schemeClr val="dk2"/>
              </a:buClr>
              <a:buSzPts val="1820"/>
              <a:buFont typeface="Noto Sans Symbols"/>
              <a:buNone/>
            </a:pPr>
            <a:endParaRPr sz="2600" b="0" i="0" u="none" strike="noStrike" cap="none">
              <a:solidFill>
                <a:schemeClr val="dk1"/>
              </a:solidFill>
              <a:latin typeface="Arial"/>
              <a:ea typeface="Arial"/>
              <a:cs typeface="Arial"/>
              <a:sym typeface="Arial"/>
            </a:endParaRPr>
          </a:p>
          <a:p>
            <a:pPr marL="342900" marR="0" lvl="0" indent="-227330" algn="l" rtl="0">
              <a:spcBef>
                <a:spcPts val="520"/>
              </a:spcBef>
              <a:spcAft>
                <a:spcPts val="0"/>
              </a:spcAft>
              <a:buClr>
                <a:schemeClr val="dk2"/>
              </a:buClr>
              <a:buSzPts val="1820"/>
              <a:buFont typeface="Noto Sans Symbols"/>
              <a:buNone/>
            </a:pP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1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Questions for the seminar:</a:t>
            </a:r>
            <a:endParaRPr/>
          </a:p>
        </p:txBody>
      </p:sp>
      <p:sp>
        <p:nvSpPr>
          <p:cNvPr id="1153" name="Google Shape;1153;p16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Topics for discussion:</a:t>
            </a:r>
            <a:br>
              <a:rPr lang="en-US" sz="3200" b="0" i="0" u="none" strike="noStrike" cap="none">
                <a:solidFill>
                  <a:schemeClr val="dk1"/>
                </a:solidFill>
                <a:latin typeface="Arial"/>
                <a:ea typeface="Arial"/>
                <a:cs typeface="Arial"/>
                <a:sym typeface="Arial"/>
              </a:rPr>
            </a:br>
            <a:r>
              <a:rPr lang="en-US" sz="3200" b="0" i="0" u="none" strike="noStrike" cap="none">
                <a:solidFill>
                  <a:schemeClr val="dk1"/>
                </a:solidFill>
                <a:latin typeface="Arial"/>
                <a:ea typeface="Arial"/>
                <a:cs typeface="Arial"/>
                <a:sym typeface="Arial"/>
              </a:rPr>
              <a:t>1). What is the tr-ing process? What mental processes make up the tr-ing process?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2). What is the model of tr-n? How can tr-n models be classified?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3). How does the situational model describe the tr-ing process?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17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0" i="0" u="none" strike="noStrike" cap="none">
                <a:solidFill>
                  <a:schemeClr val="dk2"/>
                </a:solidFill>
                <a:latin typeface="Arial"/>
                <a:ea typeface="Arial"/>
                <a:cs typeface="Arial"/>
                <a:sym typeface="Arial"/>
              </a:rPr>
              <a:t>Questions for the seminar:</a:t>
            </a:r>
            <a:endParaRPr/>
          </a:p>
        </p:txBody>
      </p:sp>
      <p:sp>
        <p:nvSpPr>
          <p:cNvPr id="1159" name="Google Shape;1159;p17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4). How does the semantic-transformational model describe the tr-ing process?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5). What types of transformations can be used in the tr-ing process?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The text-book: Lecture 4 pp. 30-34,</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Ex-s pp. 35-39.</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Essay “ Basic translation Theories”.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37"/>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4400"/>
              <a:buFont typeface="Tahoma"/>
              <a:buNone/>
            </a:pPr>
            <a:r>
              <a:rPr lang="en-US" sz="4400" b="0" i="0" u="none" strike="noStrike" cap="none">
                <a:solidFill>
                  <a:schemeClr val="lt2"/>
                </a:solidFill>
                <a:latin typeface="Tahoma"/>
                <a:ea typeface="Tahoma"/>
                <a:cs typeface="Tahoma"/>
                <a:sym typeface="Tahoma"/>
              </a:rPr>
              <a:t>Key words:</a:t>
            </a:r>
            <a:br>
              <a:rPr lang="en-US" sz="4400" b="0" i="0" u="none" strike="noStrike" cap="none">
                <a:solidFill>
                  <a:schemeClr val="lt2"/>
                </a:solidFill>
                <a:latin typeface="Tahoma"/>
                <a:ea typeface="Tahoma"/>
                <a:cs typeface="Tahoma"/>
                <a:sym typeface="Tahoma"/>
              </a:rPr>
            </a:br>
            <a:endParaRPr/>
          </a:p>
        </p:txBody>
      </p:sp>
      <p:sp>
        <p:nvSpPr>
          <p:cNvPr id="948" name="Google Shape;948;p137"/>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3840"/>
              <a:buFont typeface="Tahoma"/>
              <a:buChar char="•"/>
            </a:pPr>
            <a:r>
              <a:rPr lang="en-US" sz="3200" b="0" i="0" u="none">
                <a:solidFill>
                  <a:schemeClr val="lt1"/>
                </a:solidFill>
                <a:latin typeface="Tahoma"/>
                <a:ea typeface="Tahoma"/>
                <a:cs typeface="Tahoma"/>
                <a:sym typeface="Tahoma"/>
              </a:rPr>
              <a:t>Source Text (ST)</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none">
                <a:solidFill>
                  <a:schemeClr val="lt1"/>
                </a:solidFill>
                <a:latin typeface="Tahoma"/>
                <a:ea typeface="Tahoma"/>
                <a:cs typeface="Tahoma"/>
                <a:sym typeface="Tahoma"/>
              </a:rPr>
              <a:t>Source Language (SL)</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none">
                <a:solidFill>
                  <a:schemeClr val="lt1"/>
                </a:solidFill>
                <a:latin typeface="Tahoma"/>
                <a:ea typeface="Tahoma"/>
                <a:cs typeface="Tahoma"/>
                <a:sym typeface="Tahoma"/>
              </a:rPr>
              <a:t>Target Text (TT)</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none">
                <a:solidFill>
                  <a:schemeClr val="lt1"/>
                </a:solidFill>
                <a:latin typeface="Tahoma"/>
                <a:ea typeface="Tahoma"/>
                <a:cs typeface="Tahoma"/>
                <a:sym typeface="Tahoma"/>
              </a:rPr>
              <a:t>Target Language (TL)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38"/>
          <p:cNvSpPr txBox="1">
            <a:spLocks noGrp="1"/>
          </p:cNvSpPr>
          <p:nvPr>
            <p:ph type="title"/>
          </p:nvPr>
        </p:nvSpPr>
        <p:spPr>
          <a:xfrm>
            <a:off x="468312" y="26035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Translation</a:t>
            </a:r>
            <a:endParaRPr/>
          </a:p>
        </p:txBody>
      </p:sp>
      <p:sp>
        <p:nvSpPr>
          <p:cNvPr id="954" name="Google Shape;954;p138"/>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2400"/>
              <a:buFont typeface="Noto Sans Symbols"/>
              <a:buChar char="■"/>
            </a:pPr>
            <a:r>
              <a:rPr lang="en-US" sz="3200" b="1" i="0" u="sng" strike="noStrike" cap="none">
                <a:solidFill>
                  <a:schemeClr val="dk1"/>
                </a:solidFill>
                <a:latin typeface="Arial"/>
                <a:ea typeface="Arial"/>
                <a:cs typeface="Arial"/>
                <a:sym typeface="Arial"/>
              </a:rPr>
              <a:t>Translation-</a:t>
            </a:r>
            <a:r>
              <a:rPr lang="en-US" sz="3200" b="0" i="0" u="none" strike="noStrike" cap="none">
                <a:solidFill>
                  <a:schemeClr val="dk1"/>
                </a:solidFill>
                <a:latin typeface="Arial"/>
                <a:ea typeface="Arial"/>
                <a:cs typeface="Arial"/>
                <a:sym typeface="Arial"/>
              </a:rPr>
              <a:t> is a transfer of meaning across cultures. </a:t>
            </a:r>
            <a:endParaRPr/>
          </a:p>
          <a:p>
            <a:pPr marL="342900" marR="0" lvl="0" indent="-342900" algn="l" rtl="0">
              <a:lnSpc>
                <a:spcPct val="90000"/>
              </a:lnSpc>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More specifically, translation is the process and the result of creating in a target, or translating, language (TL) a text which has approximately the same communicative value as the corresponding text in the source language (SL).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39"/>
          <p:cNvSpPr txBox="1">
            <a:spLocks noGrp="1"/>
          </p:cNvSpPr>
          <p:nvPr>
            <p:ph type="title" idx="4294967295"/>
          </p:nvPr>
        </p:nvSpPr>
        <p:spPr>
          <a:xfrm>
            <a:off x="914400" y="277812"/>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200"/>
              <a:buFont typeface="Times New Roman"/>
              <a:buNone/>
            </a:pPr>
            <a:r>
              <a:rPr lang="en-US" sz="4200" b="0" i="0" u="none" strike="noStrike" cap="none">
                <a:solidFill>
                  <a:schemeClr val="dk2"/>
                </a:solidFill>
                <a:latin typeface="Times New Roman"/>
                <a:ea typeface="Times New Roman"/>
                <a:cs typeface="Times New Roman"/>
                <a:sym typeface="Times New Roman"/>
              </a:rPr>
              <a:t>The aim of translation</a:t>
            </a:r>
            <a:endParaRPr/>
          </a:p>
        </p:txBody>
      </p:sp>
      <p:sp>
        <p:nvSpPr>
          <p:cNvPr id="960" name="Google Shape;960;p139"/>
          <p:cNvSpPr txBox="1">
            <a:spLocks noGrp="1"/>
          </p:cNvSpPr>
          <p:nvPr>
            <p:ph type="body" idx="4294967295"/>
          </p:nvPr>
        </p:nvSpPr>
        <p:spPr>
          <a:xfrm>
            <a:off x="914400" y="1600200"/>
            <a:ext cx="77724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folHlink"/>
              </a:buClr>
              <a:buSzPts val="2520"/>
              <a:buFont typeface="Noto Sans Symbols"/>
              <a:buChar char="■"/>
            </a:pPr>
            <a:r>
              <a:rPr lang="en-US" sz="2800" b="1" i="0" u="sng" strike="noStrike" cap="none">
                <a:solidFill>
                  <a:schemeClr val="dk1"/>
                </a:solidFill>
                <a:latin typeface="Arial"/>
                <a:ea typeface="Arial"/>
                <a:cs typeface="Arial"/>
                <a:sym typeface="Arial"/>
              </a:rPr>
              <a:t>The aim of translation</a:t>
            </a:r>
            <a:r>
              <a:rPr lang="en-US" sz="2800" b="0" i="0" u="sng" strike="noStrike" cap="none">
                <a:solidFill>
                  <a:schemeClr val="dk1"/>
                </a:solidFill>
                <a:latin typeface="Arial"/>
                <a:ea typeface="Arial"/>
                <a:cs typeface="Arial"/>
                <a:sym typeface="Arial"/>
              </a:rPr>
              <a:t>:</a:t>
            </a:r>
            <a:r>
              <a:rPr lang="en-US" sz="2800" b="0" i="0" u="none" strike="noStrike" cap="none">
                <a:solidFill>
                  <a:schemeClr val="dk1"/>
                </a:solidFill>
                <a:latin typeface="Arial"/>
                <a:ea typeface="Arial"/>
                <a:cs typeface="Arial"/>
                <a:sym typeface="Arial"/>
              </a:rPr>
              <a:t> to produce the text or message in the TL which is equivalent to the original text or message in the SL both semantically and pragmatically.</a:t>
            </a:r>
            <a:endParaRPr/>
          </a:p>
          <a:p>
            <a:pPr marL="342900" marR="0" lvl="0" indent="-342900" algn="l" rtl="0">
              <a:lnSpc>
                <a:spcPct val="90000"/>
              </a:lnSpc>
              <a:spcBef>
                <a:spcPts val="560"/>
              </a:spcBef>
              <a:spcAft>
                <a:spcPts val="0"/>
              </a:spcAft>
              <a:buClr>
                <a:schemeClr val="folHlink"/>
              </a:buClr>
              <a:buSzPts val="2520"/>
              <a:buFont typeface="Noto Sans Symbols"/>
              <a:buChar char="■"/>
            </a:pPr>
            <a:r>
              <a:rPr lang="en-US" sz="2800" b="0" i="0" u="none" strike="noStrike" cap="none">
                <a:solidFill>
                  <a:schemeClr val="dk1"/>
                </a:solidFill>
                <a:latin typeface="Arial"/>
                <a:ea typeface="Arial"/>
                <a:cs typeface="Arial"/>
                <a:sym typeface="Arial"/>
              </a:rPr>
              <a:t>In translation we deal with two languages (two codes) and to verify the info they give us about the extralinguistic objects we should consider extralinguistic situation, and background information.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9"/>
                                        </p:tgtEl>
                                        <p:attrNameLst>
                                          <p:attrName>style.visibility</p:attrName>
                                        </p:attrNameLst>
                                      </p:cBhvr>
                                      <p:to>
                                        <p:strVal val="visible"/>
                                      </p:to>
                                    </p:set>
                                    <p:animEffect transition="in" filter="fade">
                                      <p:cBhvr>
                                        <p:cTn id="7" dur="2000"/>
                                        <p:tgtEl>
                                          <p:spTgt spid="9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0">
                                            <p:txEl>
                                              <p:pRg st="0" end="0"/>
                                            </p:txEl>
                                          </p:spTgt>
                                        </p:tgtEl>
                                        <p:attrNameLst>
                                          <p:attrName>style.visibility</p:attrName>
                                        </p:attrNameLst>
                                      </p:cBhvr>
                                      <p:to>
                                        <p:strVal val="visible"/>
                                      </p:to>
                                    </p:set>
                                    <p:animEffect transition="in" filter="fade">
                                      <p:cBhvr>
                                        <p:cTn id="12" dur="2000"/>
                                        <p:tgtEl>
                                          <p:spTgt spid="9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0">
                                            <p:txEl>
                                              <p:pRg st="1" end="1"/>
                                            </p:txEl>
                                          </p:spTgt>
                                        </p:tgtEl>
                                        <p:attrNameLst>
                                          <p:attrName>style.visibility</p:attrName>
                                        </p:attrNameLst>
                                      </p:cBhvr>
                                      <p:to>
                                        <p:strVal val="visible"/>
                                      </p:to>
                                    </p:set>
                                    <p:animEffect transition="in" filter="fade">
                                      <p:cBhvr>
                                        <p:cTn id="17" dur="2000"/>
                                        <p:tgtEl>
                                          <p:spTgt spid="9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800"/>
              <a:buFont typeface="Arial"/>
              <a:buNone/>
            </a:pPr>
            <a:r>
              <a:rPr lang="en-US" sz="3800" b="0" i="0" u="none" strike="noStrike" cap="none">
                <a:solidFill>
                  <a:schemeClr val="dk2"/>
                </a:solidFill>
                <a:latin typeface="Arial"/>
                <a:ea typeface="Arial"/>
                <a:cs typeface="Arial"/>
                <a:sym typeface="Arial"/>
              </a:rPr>
              <a:t>Basic assumptions</a:t>
            </a:r>
            <a:endParaRPr/>
          </a:p>
        </p:txBody>
      </p:sp>
      <p:sp>
        <p:nvSpPr>
          <p:cNvPr id="966" name="Google Shape;966;p140"/>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3200"/>
              <a:buFont typeface="Noto Sans Symbols"/>
              <a:buChar char="●"/>
            </a:pPr>
            <a:r>
              <a:rPr lang="en-US" sz="3200" b="0" i="0" u="none" strike="noStrike" cap="none">
                <a:solidFill>
                  <a:schemeClr val="dk1"/>
                </a:solidFill>
                <a:latin typeface="Arial"/>
                <a:ea typeface="Arial"/>
                <a:cs typeface="Arial"/>
                <a:sym typeface="Arial"/>
              </a:rPr>
              <a:t>This target text (TT, that is the translation) is not fully identical with ST as to its form or content due to the limitations imposed by the formal and semantic differences between the source language (SL) and TL.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41"/>
          <p:cNvSpPr txBox="1">
            <a:spLocks noGrp="1"/>
          </p:cNvSpPr>
          <p:nvPr>
            <p:ph type="title" idx="4294967295"/>
          </p:nvPr>
        </p:nvSpPr>
        <p:spPr>
          <a:xfrm>
            <a:off x="457200" y="122237"/>
            <a:ext cx="7543800" cy="129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900"/>
              <a:buFont typeface="Arial"/>
              <a:buNone/>
            </a:pPr>
            <a:r>
              <a:rPr lang="en-US" sz="3900" b="1" i="0" u="none" strike="noStrike" cap="none">
                <a:solidFill>
                  <a:schemeClr val="dk2"/>
                </a:solidFill>
                <a:latin typeface="Arial"/>
                <a:ea typeface="Arial"/>
                <a:cs typeface="Arial"/>
                <a:sym typeface="Arial"/>
              </a:rPr>
              <a:t>Object of the science </a:t>
            </a:r>
            <a:endParaRPr/>
          </a:p>
        </p:txBody>
      </p:sp>
      <p:sp>
        <p:nvSpPr>
          <p:cNvPr id="972" name="Google Shape;972;p141"/>
          <p:cNvSpPr txBox="1">
            <a:spLocks noGrp="1"/>
          </p:cNvSpPr>
          <p:nvPr>
            <p:ph type="body" idx="4294967295"/>
          </p:nvPr>
        </p:nvSpPr>
        <p:spPr>
          <a:xfrm>
            <a:off x="457200" y="1719262"/>
            <a:ext cx="8229600" cy="4411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2"/>
              </a:buClr>
              <a:buSzPts val="1820"/>
              <a:buFont typeface="Noto Sans Symbols"/>
              <a:buChar char="●"/>
            </a:pPr>
            <a:r>
              <a:rPr lang="en-US" sz="2600" b="0" i="0" u="none" strike="noStrike" cap="none">
                <a:solidFill>
                  <a:schemeClr val="dk1"/>
                </a:solidFill>
                <a:latin typeface="Arial"/>
                <a:ea typeface="Arial"/>
                <a:cs typeface="Arial"/>
                <a:sym typeface="Arial"/>
              </a:rPr>
              <a:t>As any observable phenomenon, translation can be the </a:t>
            </a:r>
            <a:r>
              <a:rPr lang="en-US" sz="2600" b="1" i="0" u="none" strike="noStrike" cap="none">
                <a:solidFill>
                  <a:schemeClr val="dk1"/>
                </a:solidFill>
                <a:latin typeface="Arial"/>
                <a:ea typeface="Arial"/>
                <a:cs typeface="Arial"/>
                <a:sym typeface="Arial"/>
              </a:rPr>
              <a:t>object </a:t>
            </a:r>
            <a:r>
              <a:rPr lang="en-US" sz="2600" b="0" i="0" u="none" strike="noStrike" cap="none">
                <a:solidFill>
                  <a:schemeClr val="dk1"/>
                </a:solidFill>
                <a:latin typeface="Arial"/>
                <a:ea typeface="Arial"/>
                <a:cs typeface="Arial"/>
                <a:sym typeface="Arial"/>
              </a:rPr>
              <a:t>of scientific study aimed at understanding its nature, its components and their interaction as well as various factors influencing it or linked with it in a meaningful way.</a:t>
            </a:r>
            <a:endParaRPr/>
          </a:p>
          <a:p>
            <a:pPr marL="342900" marR="0" lvl="0" indent="-342900" algn="l" rtl="0">
              <a:lnSpc>
                <a:spcPct val="100000"/>
              </a:lnSpc>
              <a:spcBef>
                <a:spcPts val="520"/>
              </a:spcBef>
              <a:spcAft>
                <a:spcPts val="0"/>
              </a:spcAft>
              <a:buClr>
                <a:schemeClr val="dk2"/>
              </a:buClr>
              <a:buSzPts val="1820"/>
              <a:buFont typeface="Noto Sans Symbols"/>
              <a:buChar char="●"/>
            </a:pPr>
            <a:r>
              <a:rPr lang="en-US" sz="2600" b="0" i="0" u="none" strike="noStrike" cap="none">
                <a:solidFill>
                  <a:schemeClr val="dk1"/>
                </a:solidFill>
                <a:latin typeface="Arial"/>
                <a:ea typeface="Arial"/>
                <a:cs typeface="Arial"/>
                <a:sym typeface="Arial"/>
              </a:rPr>
              <a:t>The </a:t>
            </a:r>
            <a:r>
              <a:rPr lang="en-US" sz="2600" b="1" i="0" u="none" strike="noStrike" cap="none">
                <a:solidFill>
                  <a:schemeClr val="dk1"/>
                </a:solidFill>
                <a:latin typeface="Arial"/>
                <a:ea typeface="Arial"/>
                <a:cs typeface="Arial"/>
                <a:sym typeface="Arial"/>
              </a:rPr>
              <a:t>science of translation</a:t>
            </a:r>
            <a:r>
              <a:rPr lang="en-US" sz="2600" b="0" i="0" u="none" strike="noStrike" cap="none">
                <a:solidFill>
                  <a:schemeClr val="dk1"/>
                </a:solidFill>
                <a:latin typeface="Arial"/>
                <a:ea typeface="Arial"/>
                <a:cs typeface="Arial"/>
                <a:sym typeface="Arial"/>
              </a:rPr>
              <a:t> or </a:t>
            </a:r>
            <a:r>
              <a:rPr lang="en-US" sz="2600" b="1" i="0" u="none" strike="noStrike" cap="none">
                <a:solidFill>
                  <a:schemeClr val="dk1"/>
                </a:solidFill>
                <a:latin typeface="Arial"/>
                <a:ea typeface="Arial"/>
                <a:cs typeface="Arial"/>
                <a:sym typeface="Arial"/>
              </a:rPr>
              <a:t>translatology</a:t>
            </a:r>
            <a:r>
              <a:rPr lang="en-US" sz="2600" b="0" i="0" u="none" strike="noStrike" cap="none">
                <a:solidFill>
                  <a:schemeClr val="dk1"/>
                </a:solidFill>
                <a:latin typeface="Arial"/>
                <a:ea typeface="Arial"/>
                <a:cs typeface="Arial"/>
                <a:sym typeface="Arial"/>
              </a:rPr>
              <a:t> is concerned both with theoretical and applied aspects of translation study.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71"/>
                                        </p:tgtEl>
                                        <p:attrNameLst>
                                          <p:attrName>style.visibility</p:attrName>
                                        </p:attrNameLst>
                                      </p:cBhvr>
                                      <p:to>
                                        <p:strVal val="visible"/>
                                      </p:to>
                                    </p:set>
                                    <p:animEffect transition="in" filter="fade">
                                      <p:cBhvr>
                                        <p:cTn id="7" dur="2000"/>
                                        <p:tgtEl>
                                          <p:spTgt spid="9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
                                            <p:txEl>
                                              <p:pRg st="0" end="0"/>
                                            </p:txEl>
                                          </p:spTgt>
                                        </p:tgtEl>
                                        <p:attrNameLst>
                                          <p:attrName>style.visibility</p:attrName>
                                        </p:attrNameLst>
                                      </p:cBhvr>
                                      <p:to>
                                        <p:strVal val="visible"/>
                                      </p:to>
                                    </p:set>
                                    <p:animEffect transition="in" filter="fade">
                                      <p:cBhvr>
                                        <p:cTn id="12" dur="2000"/>
                                        <p:tgtEl>
                                          <p:spTgt spid="9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2">
                                            <p:txEl>
                                              <p:pRg st="1" end="1"/>
                                            </p:txEl>
                                          </p:spTgt>
                                        </p:tgtEl>
                                        <p:attrNameLst>
                                          <p:attrName>style.visibility</p:attrName>
                                        </p:attrNameLst>
                                      </p:cBhvr>
                                      <p:to>
                                        <p:strVal val="visible"/>
                                      </p:to>
                                    </p:set>
                                    <p:animEffect transition="in" filter="fade">
                                      <p:cBhvr>
                                        <p:cTn id="17" dur="2000"/>
                                        <p:tgtEl>
                                          <p:spTgt spid="9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1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800"/>
              <a:buFont typeface="Arial"/>
              <a:buNone/>
            </a:pPr>
            <a:r>
              <a:rPr lang="en-US" sz="3800" b="0" i="0" u="none" strike="noStrike" cap="none">
                <a:solidFill>
                  <a:schemeClr val="dk2"/>
                </a:solidFill>
                <a:latin typeface="Arial"/>
                <a:ea typeface="Arial"/>
                <a:cs typeface="Arial"/>
                <a:sym typeface="Arial"/>
              </a:rPr>
              <a:t>Basic assumptions</a:t>
            </a:r>
            <a:endParaRPr/>
          </a:p>
        </p:txBody>
      </p:sp>
      <p:sp>
        <p:nvSpPr>
          <p:cNvPr id="978" name="Google Shape;978;p14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800"/>
              <a:buFont typeface="Noto Sans Symbols"/>
              <a:buChar char="●"/>
            </a:pPr>
            <a:r>
              <a:rPr lang="en-US" sz="2800" b="0" i="0" u="none" strike="noStrike" cap="none">
                <a:solidFill>
                  <a:schemeClr val="dk1"/>
                </a:solidFill>
                <a:latin typeface="Arial"/>
                <a:ea typeface="Arial"/>
                <a:cs typeface="Arial"/>
                <a:sym typeface="Arial"/>
              </a:rPr>
              <a:t>The ideal translation should be…</a:t>
            </a:r>
            <a:endParaRPr/>
          </a:p>
          <a:p>
            <a:pPr marL="342900" marR="0" lvl="0" indent="-342900" algn="l" rtl="0">
              <a:lnSpc>
                <a:spcPct val="100000"/>
              </a:lnSpc>
              <a:spcBef>
                <a:spcPts val="560"/>
              </a:spcBef>
              <a:spcAft>
                <a:spcPts val="0"/>
              </a:spcAft>
              <a:buClr>
                <a:schemeClr val="accent1"/>
              </a:buClr>
              <a:buSzPts val="2800"/>
              <a:buFont typeface="Noto Sans Symbols"/>
              <a:buChar char="●"/>
            </a:pPr>
            <a:r>
              <a:rPr lang="en-US" sz="2800" b="1" i="0" u="none" strike="noStrike" cap="none">
                <a:solidFill>
                  <a:schemeClr val="dk1"/>
                </a:solidFill>
                <a:latin typeface="Arial"/>
                <a:ea typeface="Arial"/>
                <a:cs typeface="Arial"/>
                <a:sym typeface="Arial"/>
              </a:rPr>
              <a:t>Accurate</a:t>
            </a:r>
            <a:r>
              <a:rPr lang="en-US" sz="2800" b="0" i="0" u="none" strike="noStrike" cap="none">
                <a:solidFill>
                  <a:schemeClr val="dk1"/>
                </a:solidFill>
                <a:latin typeface="Arial"/>
                <a:ea typeface="Arial"/>
                <a:cs typeface="Arial"/>
                <a:sym typeface="Arial"/>
              </a:rPr>
              <a:t>: reproducing as exactly as possible the meaning of the source text. </a:t>
            </a:r>
            <a:endParaRPr/>
          </a:p>
          <a:p>
            <a:pPr marL="342900" marR="0" lvl="0" indent="-342900" algn="l" rtl="0">
              <a:lnSpc>
                <a:spcPct val="100000"/>
              </a:lnSpc>
              <a:spcBef>
                <a:spcPts val="560"/>
              </a:spcBef>
              <a:spcAft>
                <a:spcPts val="0"/>
              </a:spcAft>
              <a:buClr>
                <a:schemeClr val="accent1"/>
              </a:buClr>
              <a:buSzPts val="2800"/>
              <a:buFont typeface="Noto Sans Symbols"/>
              <a:buChar char="●"/>
            </a:pPr>
            <a:r>
              <a:rPr lang="en-US" sz="2800" b="1" i="0" u="none" strike="noStrike" cap="none">
                <a:solidFill>
                  <a:schemeClr val="dk1"/>
                </a:solidFill>
                <a:latin typeface="Arial"/>
                <a:ea typeface="Arial"/>
                <a:cs typeface="Arial"/>
                <a:sym typeface="Arial"/>
              </a:rPr>
              <a:t>Natural</a:t>
            </a:r>
            <a:r>
              <a:rPr lang="en-US" sz="2800" b="0" i="0" u="none" strike="noStrike" cap="none">
                <a:solidFill>
                  <a:schemeClr val="dk1"/>
                </a:solidFill>
                <a:latin typeface="Arial"/>
                <a:ea typeface="Arial"/>
                <a:cs typeface="Arial"/>
                <a:sym typeface="Arial"/>
              </a:rPr>
              <a:t>: using natural forms of the receptor language in a way that is appropriate to the kind of the text being translated.</a:t>
            </a:r>
            <a:endParaRPr/>
          </a:p>
          <a:p>
            <a:pPr marL="342900" marR="0" lvl="0" indent="-342900" algn="l" rtl="0">
              <a:lnSpc>
                <a:spcPct val="100000"/>
              </a:lnSpc>
              <a:spcBef>
                <a:spcPts val="560"/>
              </a:spcBef>
              <a:spcAft>
                <a:spcPts val="0"/>
              </a:spcAft>
              <a:buClr>
                <a:schemeClr val="accent1"/>
              </a:buClr>
              <a:buSzPts val="2800"/>
              <a:buFont typeface="Noto Sans Symbols"/>
              <a:buChar char="●"/>
            </a:pPr>
            <a:r>
              <a:rPr lang="en-US" sz="2800" b="1" i="0" u="none" strike="noStrike" cap="none">
                <a:solidFill>
                  <a:schemeClr val="dk1"/>
                </a:solidFill>
                <a:latin typeface="Arial"/>
                <a:ea typeface="Arial"/>
                <a:cs typeface="Arial"/>
                <a:sym typeface="Arial"/>
              </a:rPr>
              <a:t>Communicative</a:t>
            </a:r>
            <a:r>
              <a:rPr lang="en-US" sz="2800" b="0" i="0" u="none" strike="noStrike" cap="none">
                <a:solidFill>
                  <a:schemeClr val="dk1"/>
                </a:solidFill>
                <a:latin typeface="Arial"/>
                <a:ea typeface="Arial"/>
                <a:cs typeface="Arial"/>
                <a:sym typeface="Arial"/>
              </a:rPr>
              <a:t>: expressing all aspects of the meaning in a way that is readily understandable to the intended audience. </a:t>
            </a:r>
            <a:endParaRPr/>
          </a:p>
          <a:p>
            <a:pPr marL="342900" marR="0" lvl="0" indent="-165100" algn="l" rtl="0">
              <a:spcBef>
                <a:spcPts val="560"/>
              </a:spcBef>
              <a:spcAft>
                <a:spcPts val="0"/>
              </a:spcAft>
              <a:buClr>
                <a:schemeClr val="accent1"/>
              </a:buClr>
              <a:buSzPts val="2800"/>
              <a:buFont typeface="Noto Sans Symbols"/>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Край">
  <a:themeElements>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Уровень">
  <a:themeElements>
    <a:clrScheme name="Уровень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Слои">
  <a:themeElements>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Водяные знаки">
  <a:themeElements>
    <a:clrScheme name="Водяные знаки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Сеть">
  <a:themeElements>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Идея">
  <a:themeElements>
    <a:clrScheme name="Идея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Городская">
  <a:themeElements>
    <a:clrScheme name="Городская">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Профиль">
  <a:themeElements>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1791</Words>
  <PresentationFormat>Экран (4:3)</PresentationFormat>
  <Paragraphs>167</Paragraphs>
  <Slides>37</Slides>
  <Notes>37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13</vt:i4>
      </vt:variant>
      <vt:variant>
        <vt:lpstr>Заголовки слайдов</vt:lpstr>
      </vt:variant>
      <vt:variant>
        <vt:i4>37</vt:i4>
      </vt:variant>
    </vt:vector>
  </HeadingPairs>
  <TitlesOfParts>
    <vt:vector size="59" baseType="lpstr">
      <vt:lpstr>Arial</vt:lpstr>
      <vt:lpstr>Tahoma</vt:lpstr>
      <vt:lpstr>Noto Sans Symbols</vt:lpstr>
      <vt:lpstr>Times New Roman</vt:lpstr>
      <vt:lpstr>Trebuchet MS</vt:lpstr>
      <vt:lpstr>Georgia</vt:lpstr>
      <vt:lpstr>Verdana</vt:lpstr>
      <vt:lpstr>Garamond</vt:lpstr>
      <vt:lpstr>Arial Black</vt:lpstr>
      <vt:lpstr>1_Океан</vt:lpstr>
      <vt:lpstr>Океан</vt:lpstr>
      <vt:lpstr>Пиксел</vt:lpstr>
      <vt:lpstr>Слои</vt:lpstr>
      <vt:lpstr>Водяные знаки</vt:lpstr>
      <vt:lpstr>Сеть</vt:lpstr>
      <vt:lpstr>Идея</vt:lpstr>
      <vt:lpstr>Городская</vt:lpstr>
      <vt:lpstr>Профиль</vt:lpstr>
      <vt:lpstr>Оформление по умолчанию</vt:lpstr>
      <vt:lpstr>Палитра</vt:lpstr>
      <vt:lpstr>Край</vt:lpstr>
      <vt:lpstr>Уровень</vt:lpstr>
      <vt:lpstr>THANSLATION THEORY Translating Process</vt:lpstr>
      <vt:lpstr>Main items:</vt:lpstr>
      <vt:lpstr>Main items:</vt:lpstr>
      <vt:lpstr>Key words: </vt:lpstr>
      <vt:lpstr>Translation</vt:lpstr>
      <vt:lpstr>The aim of translation</vt:lpstr>
      <vt:lpstr>Basic assumptions</vt:lpstr>
      <vt:lpstr>Object of the science </vt:lpstr>
      <vt:lpstr>Basic assumptions</vt:lpstr>
      <vt:lpstr>Translation components</vt:lpstr>
      <vt:lpstr>Translation components</vt:lpstr>
      <vt:lpstr>Participants</vt:lpstr>
      <vt:lpstr>Participants</vt:lpstr>
      <vt:lpstr>Phases of Translation</vt:lpstr>
      <vt:lpstr>Operations    in the process of translation</vt:lpstr>
      <vt:lpstr>The process of translation</vt:lpstr>
      <vt:lpstr>Aspects of translating process (TP)</vt:lpstr>
      <vt:lpstr>Aspects of translating process (TP)</vt:lpstr>
      <vt:lpstr>Aspects of translating process (TP)</vt:lpstr>
      <vt:lpstr>Aspects of translating process (TP)</vt:lpstr>
      <vt:lpstr>Aspects of translating process (TP)</vt:lpstr>
      <vt:lpstr>Aspects of translating process (TP)</vt:lpstr>
      <vt:lpstr>Aspects of translating process (TP)</vt:lpstr>
      <vt:lpstr>Aspects of translating process (TP)</vt:lpstr>
      <vt:lpstr>Aspects of translating process (TP)</vt:lpstr>
      <vt:lpstr>Aspects of translating process (TP)</vt:lpstr>
      <vt:lpstr>Aspects of translating process (TP)</vt:lpstr>
      <vt:lpstr>Different types of operations performed by the translator:</vt:lpstr>
      <vt:lpstr>Types of operations performed by the translator</vt:lpstr>
      <vt:lpstr>Types of operations performed by the translator</vt:lpstr>
      <vt:lpstr>Types of operations performed by the translator</vt:lpstr>
      <vt:lpstr>Types of operations performed by the translator</vt:lpstr>
      <vt:lpstr>Norm of translation</vt:lpstr>
      <vt:lpstr>Translation difficulties </vt:lpstr>
      <vt:lpstr>Methods of research in translation</vt:lpstr>
      <vt:lpstr>Questions for the seminar:</vt:lpstr>
      <vt:lpstr>Questions for the seminar: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THANSLATION THEORY Translating Process</dc:title>
  <dc:creator>Айгерим Советхановна</dc:creator>
  <cp:lastModifiedBy>Айгерим Советхановна</cp:lastModifiedBy>
  <cp:revision>1</cp:revision>
  <dcterms:modified xsi:type="dcterms:W3CDTF">2023-09-08T00:23:52Z</dcterms:modified>
</cp:coreProperties>
</file>